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15851841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5506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2952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86" name="Shape 1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988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411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699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1" name="Shape 2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382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06" name="Shape 2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173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111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6433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3183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8" name="Shape 2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4715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9163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8523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760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91777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76609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26990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800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745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359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6861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6652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328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974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065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595269" y="1122362"/>
            <a:ext cx="9001461"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48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1595269" y="3602037"/>
            <a:ext cx="9001461" cy="165576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ctr"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2pPr>
            <a:lvl3pPr marL="914400" marR="0" lvl="2" indent="0" algn="ctr" rtl="0">
              <a:lnSpc>
                <a:spcPct val="120000"/>
              </a:lnSpc>
              <a:spcBef>
                <a:spcPts val="500"/>
              </a:spcBef>
              <a:buClr>
                <a:schemeClr val="lt1"/>
              </a:buClr>
              <a:buFont typeface="Arial"/>
              <a:buNone/>
              <a:defRPr sz="1800" b="0" i="0" u="none" strike="noStrike" cap="none">
                <a:solidFill>
                  <a:schemeClr val="lt1"/>
                </a:solidFill>
                <a:latin typeface="Rockwell"/>
                <a:ea typeface="Rockwell"/>
                <a:cs typeface="Rockwell"/>
                <a:sym typeface="Rockwell"/>
              </a:defRPr>
            </a:lvl3pPr>
            <a:lvl4pPr marL="1371600" marR="0" lvl="3"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ctr"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4" name="Shape 1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5" name="Shape 1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6" name="Shape 1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b="0" i="0" u="none" strike="noStrike" cap="none">
                <a:solidFill>
                  <a:schemeClr val="lt1"/>
                </a:solidFill>
                <a:latin typeface="Rockwell"/>
                <a:ea typeface="Rockwell"/>
                <a:cs typeface="Rockwell"/>
                <a:sym typeface="Rockwell"/>
              </a:rPr>
              <a:t>‹#›</a:t>
            </a:fld>
            <a:endParaRPr lang="es-MX"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913805" y="4289371"/>
            <a:ext cx="10367563" cy="819355"/>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28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a:spLocks noGrp="1"/>
          </p:cNvSpPr>
          <p:nvPr>
            <p:ph type="pic" idx="2"/>
          </p:nvPr>
        </p:nvSpPr>
        <p:spPr>
          <a:xfrm>
            <a:off x="913805" y="621320"/>
            <a:ext cx="10367563" cy="3379734"/>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Shape 71"/>
          <p:cNvSpPr txBox="1">
            <a:spLocks noGrp="1"/>
          </p:cNvSpPr>
          <p:nvPr>
            <p:ph type="body" idx="1"/>
          </p:nvPr>
        </p:nvSpPr>
        <p:spPr>
          <a:xfrm>
            <a:off x="913795" y="5108728"/>
            <a:ext cx="10365998" cy="682471"/>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72" name="Shape 72"/>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3" name="Shape 73"/>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4" name="Shape 74"/>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913795" y="609600"/>
            <a:ext cx="10353761" cy="3424859"/>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a:off x="913795" y="4204819"/>
            <a:ext cx="10353760" cy="1592185"/>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78" name="Shape 7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79" name="Shape 7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80" name="Shape 8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1446212" y="609600"/>
            <a:ext cx="9302752" cy="2992903"/>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3" name="Shape 83"/>
          <p:cNvSpPr txBox="1">
            <a:spLocks noGrp="1"/>
          </p:cNvSpPr>
          <p:nvPr>
            <p:ph type="body" idx="1"/>
          </p:nvPr>
        </p:nvSpPr>
        <p:spPr>
          <a:xfrm>
            <a:off x="1720643" y="3610032"/>
            <a:ext cx="8752299" cy="426812"/>
          </a:xfrm>
          <a:prstGeom prst="rect">
            <a:avLst/>
          </a:prstGeom>
          <a:noFill/>
          <a:ln>
            <a:noFill/>
          </a:ln>
        </p:spPr>
        <p:txBody>
          <a:bodyPr lIns="91425" tIns="91425" rIns="91425" bIns="91425" anchor="t" anchorCtr="0"/>
          <a:lstStyle>
            <a:lvl1pPr marL="0" marR="0" lvl="0" indent="0" algn="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84" name="Shape 84"/>
          <p:cNvSpPr txBox="1">
            <a:spLocks noGrp="1"/>
          </p:cNvSpPr>
          <p:nvPr>
            <p:ph type="body" idx="2"/>
          </p:nvPr>
        </p:nvSpPr>
        <p:spPr>
          <a:xfrm>
            <a:off x="913794" y="4204821"/>
            <a:ext cx="10353761" cy="1586380"/>
          </a:xfrm>
          <a:prstGeom prst="rect">
            <a:avLst/>
          </a:prstGeom>
          <a:noFill/>
          <a:ln>
            <a:noFill/>
          </a:ln>
        </p:spPr>
        <p:txBody>
          <a:bodyPr lIns="91425" tIns="91425" rIns="91425" bIns="91425" anchor="ctr"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85" name="Shape 85"/>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86" name="Shape 86"/>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87" name="Shape 87"/>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
        <p:nvSpPr>
          <p:cNvPr id="88" name="Shape 88"/>
          <p:cNvSpPr txBox="1"/>
          <p:nvPr/>
        </p:nvSpPr>
        <p:spPr>
          <a:xfrm>
            <a:off x="836612" y="735241"/>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Rockwell"/>
              <a:buNone/>
            </a:pPr>
            <a:r>
              <a:rPr lang="es-MX" sz="8000" b="0" cap="none">
                <a:solidFill>
                  <a:schemeClr val="lt1"/>
                </a:solidFill>
                <a:latin typeface="Rockwell"/>
                <a:ea typeface="Rockwell"/>
                <a:cs typeface="Rockwell"/>
                <a:sym typeface="Rockwell"/>
              </a:rPr>
              <a:t>“</a:t>
            </a:r>
          </a:p>
        </p:txBody>
      </p:sp>
      <p:sp>
        <p:nvSpPr>
          <p:cNvPr id="89" name="Shape 89"/>
          <p:cNvSpPr txBox="1"/>
          <p:nvPr/>
        </p:nvSpPr>
        <p:spPr>
          <a:xfrm>
            <a:off x="10657956" y="2972092"/>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Rockwell"/>
              <a:buNone/>
            </a:pPr>
            <a:r>
              <a:rPr lang="es-MX" sz="8000" b="0" cap="none">
                <a:solidFill>
                  <a:schemeClr val="lt1"/>
                </a:solidFill>
                <a:latin typeface="Rockwell"/>
                <a:ea typeface="Rockwell"/>
                <a:cs typeface="Rockwell"/>
                <a:sym typeface="Rockwell"/>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13805" y="2126941"/>
            <a:ext cx="10355326" cy="2511834"/>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2" name="Shape 92"/>
          <p:cNvSpPr txBox="1">
            <a:spLocks noGrp="1"/>
          </p:cNvSpPr>
          <p:nvPr>
            <p:ph type="body" idx="1"/>
          </p:nvPr>
        </p:nvSpPr>
        <p:spPr>
          <a:xfrm>
            <a:off x="913794" y="4650555"/>
            <a:ext cx="10353763" cy="1140643"/>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93" name="Shape 93"/>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94" name="Shape 94"/>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95" name="Shape 95"/>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913794" y="609600"/>
            <a:ext cx="1035376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8" name="Shape 98"/>
          <p:cNvSpPr txBox="1">
            <a:spLocks noGrp="1"/>
          </p:cNvSpPr>
          <p:nvPr>
            <p:ph type="body" idx="1"/>
          </p:nvPr>
        </p:nvSpPr>
        <p:spPr>
          <a:xfrm>
            <a:off x="913794" y="2088318"/>
            <a:ext cx="3298956" cy="823305"/>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99" name="Shape 99"/>
          <p:cNvSpPr txBox="1">
            <a:spLocks noGrp="1"/>
          </p:cNvSpPr>
          <p:nvPr>
            <p:ph type="body" idx="2"/>
          </p:nvPr>
        </p:nvSpPr>
        <p:spPr>
          <a:xfrm>
            <a:off x="913794" y="2911624"/>
            <a:ext cx="3298956"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00" name="Shape 100"/>
          <p:cNvSpPr txBox="1">
            <a:spLocks noGrp="1"/>
          </p:cNvSpPr>
          <p:nvPr>
            <p:ph type="body" idx="3"/>
          </p:nvPr>
        </p:nvSpPr>
        <p:spPr>
          <a:xfrm>
            <a:off x="4444878" y="2088319"/>
            <a:ext cx="3298558"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01" name="Shape 101"/>
          <p:cNvSpPr txBox="1">
            <a:spLocks noGrp="1"/>
          </p:cNvSpPr>
          <p:nvPr>
            <p:ph type="body" idx="4"/>
          </p:nvPr>
        </p:nvSpPr>
        <p:spPr>
          <a:xfrm>
            <a:off x="4444878" y="2911624"/>
            <a:ext cx="3299820"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02" name="Shape 102"/>
          <p:cNvSpPr txBox="1">
            <a:spLocks noGrp="1"/>
          </p:cNvSpPr>
          <p:nvPr>
            <p:ph type="body" idx="5"/>
          </p:nvPr>
        </p:nvSpPr>
        <p:spPr>
          <a:xfrm>
            <a:off x="7973297" y="2088319"/>
            <a:ext cx="3291211" cy="823303"/>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03" name="Shape 103"/>
          <p:cNvSpPr txBox="1">
            <a:spLocks noGrp="1"/>
          </p:cNvSpPr>
          <p:nvPr>
            <p:ph type="body" idx="6"/>
          </p:nvPr>
        </p:nvSpPr>
        <p:spPr>
          <a:xfrm>
            <a:off x="7976346" y="2911624"/>
            <a:ext cx="3291211" cy="2879575"/>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04" name="Shape 10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05" name="Shape 10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06" name="Shape 10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913795" y="609600"/>
            <a:ext cx="10353761"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a:off x="913795" y="4195898"/>
            <a:ext cx="3298955"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10" name="Shape 110"/>
          <p:cNvSpPr>
            <a:spLocks noGrp="1"/>
          </p:cNvSpPr>
          <p:nvPr>
            <p:ph type="pic" idx="2"/>
          </p:nvPr>
        </p:nvSpPr>
        <p:spPr>
          <a:xfrm>
            <a:off x="1092020" y="2298986"/>
            <a:ext cx="2940049"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Shape 111"/>
          <p:cNvSpPr txBox="1">
            <a:spLocks noGrp="1"/>
          </p:cNvSpPr>
          <p:nvPr>
            <p:ph type="body" idx="3"/>
          </p:nvPr>
        </p:nvSpPr>
        <p:spPr>
          <a:xfrm>
            <a:off x="913795" y="4772160"/>
            <a:ext cx="3298955" cy="101903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12" name="Shape 112"/>
          <p:cNvSpPr txBox="1">
            <a:spLocks noGrp="1"/>
          </p:cNvSpPr>
          <p:nvPr>
            <p:ph type="body" idx="4"/>
          </p:nvPr>
        </p:nvSpPr>
        <p:spPr>
          <a:xfrm>
            <a:off x="4442701" y="4195898"/>
            <a:ext cx="3298982"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13" name="Shape 113"/>
          <p:cNvSpPr>
            <a:spLocks noGrp="1"/>
          </p:cNvSpPr>
          <p:nvPr>
            <p:ph type="pic" idx="5"/>
          </p:nvPr>
        </p:nvSpPr>
        <p:spPr>
          <a:xfrm>
            <a:off x="4568996" y="2298986"/>
            <a:ext cx="2930525"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Shape 114"/>
          <p:cNvSpPr txBox="1">
            <a:spLocks noGrp="1"/>
          </p:cNvSpPr>
          <p:nvPr>
            <p:ph type="body" idx="6"/>
          </p:nvPr>
        </p:nvSpPr>
        <p:spPr>
          <a:xfrm>
            <a:off x="4441348" y="4772160"/>
            <a:ext cx="3300335" cy="101903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15" name="Shape 115"/>
          <p:cNvSpPr txBox="1">
            <a:spLocks noGrp="1"/>
          </p:cNvSpPr>
          <p:nvPr>
            <p:ph type="body" idx="7"/>
          </p:nvPr>
        </p:nvSpPr>
        <p:spPr>
          <a:xfrm>
            <a:off x="7973422" y="4195898"/>
            <a:ext cx="3289899" cy="576262"/>
          </a:xfrm>
          <a:prstGeom prst="rect">
            <a:avLst/>
          </a:prstGeom>
          <a:noFill/>
          <a:ln>
            <a:noFill/>
          </a:ln>
        </p:spPr>
        <p:txBody>
          <a:bodyPr lIns="91425" tIns="91425" rIns="91425" bIns="91425" anchor="b" anchorCtr="0"/>
          <a:lstStyle>
            <a:lvl1pPr marL="0" marR="0" lvl="0" indent="0" algn="ctr" rtl="0">
              <a:lnSpc>
                <a:spcPct val="100000"/>
              </a:lnSpc>
              <a:spcBef>
                <a:spcPts val="1000"/>
              </a:spcBef>
              <a:buClr>
                <a:schemeClr val="lt1"/>
              </a:buClr>
              <a:buFont typeface="Arial"/>
              <a:buNone/>
              <a:defRPr sz="20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116" name="Shape 116"/>
          <p:cNvSpPr>
            <a:spLocks noGrp="1"/>
          </p:cNvSpPr>
          <p:nvPr>
            <p:ph type="pic" idx="8"/>
          </p:nvPr>
        </p:nvSpPr>
        <p:spPr>
          <a:xfrm>
            <a:off x="8152803" y="2298986"/>
            <a:ext cx="2932112" cy="1524000"/>
          </a:xfrm>
          <a:prstGeom prst="roundRect">
            <a:avLst>
              <a:gd name="adj" fmla="val 0"/>
            </a:avLst>
          </a:prstGeom>
          <a:noFill/>
          <a:ln w="14605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Shape 117"/>
          <p:cNvSpPr txBox="1">
            <a:spLocks noGrp="1"/>
          </p:cNvSpPr>
          <p:nvPr>
            <p:ph type="body" idx="9"/>
          </p:nvPr>
        </p:nvSpPr>
        <p:spPr>
          <a:xfrm>
            <a:off x="7973297" y="4772160"/>
            <a:ext cx="3294257" cy="101903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900" b="0" i="0" u="none" strike="noStrike" cap="none">
                <a:solidFill>
                  <a:schemeClr val="lt1"/>
                </a:solidFill>
                <a:latin typeface="Rockwell"/>
                <a:ea typeface="Rockwell"/>
                <a:cs typeface="Rockwell"/>
                <a:sym typeface="Rockwell"/>
              </a:defRPr>
            </a:lvl9pPr>
          </a:lstStyle>
          <a:p>
            <a:endParaRPr/>
          </a:p>
        </p:txBody>
      </p:sp>
      <p:sp>
        <p:nvSpPr>
          <p:cNvPr id="118" name="Shape 11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19" name="Shape 11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20" name="Shape 12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body" idx="1"/>
          </p:nvPr>
        </p:nvSpPr>
        <p:spPr>
          <a:xfrm rot="5400000">
            <a:off x="4243108" y="-1233248"/>
            <a:ext cx="3695135" cy="1035376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124" name="Shape 12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25" name="Shape 12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26" name="Shape 12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7405427" y="1929071"/>
            <a:ext cx="5181601" cy="254265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9" name="Shape 129"/>
          <p:cNvSpPr txBox="1">
            <a:spLocks noGrp="1"/>
          </p:cNvSpPr>
          <p:nvPr>
            <p:ph type="body" idx="1"/>
          </p:nvPr>
        </p:nvSpPr>
        <p:spPr>
          <a:xfrm rot="5400000">
            <a:off x="2152346" y="-628953"/>
            <a:ext cx="5181601" cy="765870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130" name="Shape 130"/>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31" name="Shape 131"/>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32" name="Shape 132"/>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9" name="Shape 1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0" name="Shape 2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b="0" i="0" u="none" strike="noStrike" cap="none">
                <a:solidFill>
                  <a:schemeClr val="lt1"/>
                </a:solidFill>
                <a:latin typeface="Rockwell"/>
                <a:ea typeface="Rockwell"/>
                <a:cs typeface="Rockwell"/>
                <a:sym typeface="Rockwell"/>
              </a:rPr>
              <a:t>‹#›</a:t>
            </a:fld>
            <a:endParaRPr lang="es-MX" sz="10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913795" y="2096064"/>
            <a:ext cx="1035376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24" name="Shape 24"/>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5" name="Shape 25"/>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26" name="Shape 26"/>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1229244" y="657225"/>
            <a:ext cx="9733511" cy="2852737"/>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1229244" y="3602037"/>
            <a:ext cx="9733511" cy="1500187"/>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24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30" name="Shape 30"/>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1" name="Shape 31"/>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2" name="Shape 32"/>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913795" y="2088318"/>
            <a:ext cx="5106003"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36" name="Shape 36"/>
          <p:cNvSpPr txBox="1">
            <a:spLocks noGrp="1"/>
          </p:cNvSpPr>
          <p:nvPr>
            <p:ph type="body" idx="2"/>
          </p:nvPr>
        </p:nvSpPr>
        <p:spPr>
          <a:xfrm>
            <a:off x="6173403" y="2088318"/>
            <a:ext cx="5094154" cy="3702881"/>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37" name="Shape 37"/>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8" name="Shape 38"/>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39" name="Shape 39"/>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913795" y="609600"/>
            <a:ext cx="10353760" cy="1325562"/>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1141804" y="2088319"/>
            <a:ext cx="4879198"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43" name="Shape 43"/>
          <p:cNvSpPr txBox="1">
            <a:spLocks noGrp="1"/>
          </p:cNvSpPr>
          <p:nvPr>
            <p:ph type="body" idx="2"/>
          </p:nvPr>
        </p:nvSpPr>
        <p:spPr>
          <a:xfrm>
            <a:off x="913795" y="2912232"/>
            <a:ext cx="5107208"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44" name="Shape 44"/>
          <p:cNvSpPr txBox="1">
            <a:spLocks noGrp="1"/>
          </p:cNvSpPr>
          <p:nvPr>
            <p:ph type="body" idx="3"/>
          </p:nvPr>
        </p:nvSpPr>
        <p:spPr>
          <a:xfrm>
            <a:off x="6402003" y="2088319"/>
            <a:ext cx="4865553" cy="823912"/>
          </a:xfrm>
          <a:prstGeom prst="rect">
            <a:avLst/>
          </a:prstGeom>
          <a:noFill/>
          <a:ln>
            <a:noFill/>
          </a:ln>
        </p:spPr>
        <p:txBody>
          <a:bodyPr lIns="91425" tIns="91425" rIns="91425" bIns="91425" anchor="b" anchorCtr="0"/>
          <a:lstStyle>
            <a:lvl1pPr marL="0" marR="0" lvl="0" indent="0" algn="l" rtl="0">
              <a:lnSpc>
                <a:spcPct val="100000"/>
              </a:lnSpc>
              <a:spcBef>
                <a:spcPts val="1000"/>
              </a:spcBef>
              <a:buClr>
                <a:schemeClr val="lt1"/>
              </a:buClr>
              <a:buFont typeface="Arial"/>
              <a:buNone/>
              <a:defRPr sz="2400" b="1"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000" b="1"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800" b="1"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600" b="1" i="0" u="none" strike="noStrike" cap="none">
                <a:solidFill>
                  <a:schemeClr val="lt1"/>
                </a:solidFill>
                <a:latin typeface="Rockwell"/>
                <a:ea typeface="Rockwell"/>
                <a:cs typeface="Rockwell"/>
                <a:sym typeface="Rockwell"/>
              </a:defRPr>
            </a:lvl9pPr>
          </a:lstStyle>
          <a:p>
            <a:endParaRPr/>
          </a:p>
        </p:txBody>
      </p:sp>
      <p:sp>
        <p:nvSpPr>
          <p:cNvPr id="45" name="Shape 45"/>
          <p:cNvSpPr txBox="1">
            <a:spLocks noGrp="1"/>
          </p:cNvSpPr>
          <p:nvPr>
            <p:ph type="body" idx="4"/>
          </p:nvPr>
        </p:nvSpPr>
        <p:spPr>
          <a:xfrm>
            <a:off x="6172200" y="2912232"/>
            <a:ext cx="5095357" cy="2878968"/>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46" name="Shape 46"/>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47" name="Shape 47"/>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48" name="Shape 48"/>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52" name="Shape 52"/>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53" name="Shape 53"/>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917228" y="609600"/>
            <a:ext cx="3932237"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28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5078064" y="609600"/>
            <a:ext cx="6189491" cy="5181600"/>
          </a:xfrm>
          <a:prstGeom prst="rect">
            <a:avLst/>
          </a:prstGeom>
          <a:noFill/>
          <a:ln>
            <a:noFill/>
          </a:ln>
        </p:spPr>
        <p:txBody>
          <a:bodyPr lIns="91425" tIns="91425" rIns="91425" bIns="91425" anchor="ctr"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57" name="Shape 57"/>
          <p:cNvSpPr txBox="1">
            <a:spLocks noGrp="1"/>
          </p:cNvSpPr>
          <p:nvPr>
            <p:ph type="body" idx="2"/>
          </p:nvPr>
        </p:nvSpPr>
        <p:spPr>
          <a:xfrm>
            <a:off x="917228" y="2971800"/>
            <a:ext cx="3932237" cy="2819398"/>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6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58" name="Shape 5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59" name="Shape 5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60" name="Shape 6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917226" y="609600"/>
            <a:ext cx="5929772" cy="23622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lt1"/>
              </a:buClr>
              <a:buFont typeface="Bookman Old Style"/>
              <a:buNone/>
              <a:defRPr sz="32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7424803" y="758881"/>
            <a:ext cx="3255355" cy="4883038"/>
          </a:xfrm>
          <a:prstGeom prst="rect">
            <a:avLst/>
          </a:prstGeom>
          <a:noFill/>
          <a:ln w="190500" cap="sq" cmpd="sng">
            <a:solidFill>
              <a:srgbClr val="FFFFFF"/>
            </a:solidFill>
            <a:prstDash val="solid"/>
            <a:miter/>
            <a:headEnd type="none" w="med" len="med"/>
            <a:tailEnd type="none" w="med" len="med"/>
          </a:ln>
          <a:effectLst>
            <a:outerShdw blurRad="54999" dist="18000" dir="5400000" algn="tl" rotWithShape="0">
              <a:srgbClr val="000000">
                <a:alpha val="40000"/>
              </a:srgbClr>
            </a:outerShdw>
          </a:effectLst>
        </p:spPr>
        <p:txBody>
          <a:bodyPr lIns="91425" tIns="91425" rIns="91425" bIns="91425" anchor="t" anchorCtr="0"/>
          <a:lstStyle>
            <a:lvl1pPr marL="0" marR="0" lvl="0" indent="0" algn="ctr" rtl="0">
              <a:lnSpc>
                <a:spcPct val="120000"/>
              </a:lnSpc>
              <a:spcBef>
                <a:spcPts val="1000"/>
              </a:spcBef>
              <a:buClr>
                <a:schemeClr val="lt1"/>
              </a:buClr>
              <a:buFont typeface="Arial"/>
              <a:buNone/>
              <a:defRPr sz="32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28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24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64" name="Shape 64"/>
          <p:cNvSpPr txBox="1">
            <a:spLocks noGrp="1"/>
          </p:cNvSpPr>
          <p:nvPr>
            <p:ph type="body" idx="1"/>
          </p:nvPr>
        </p:nvSpPr>
        <p:spPr>
          <a:xfrm>
            <a:off x="913794" y="2971800"/>
            <a:ext cx="5934949" cy="2819400"/>
          </a:xfrm>
          <a:prstGeom prst="rect">
            <a:avLst/>
          </a:prstGeom>
          <a:noFill/>
          <a:ln>
            <a:noFill/>
          </a:ln>
        </p:spPr>
        <p:txBody>
          <a:bodyPr lIns="91425" tIns="91425" rIns="91425" bIns="91425" anchor="t" anchorCtr="0"/>
          <a:lstStyle>
            <a:lvl1pPr marL="0" marR="0" lvl="0" indent="0" algn="ctr" rtl="0">
              <a:lnSpc>
                <a:spcPct val="120000"/>
              </a:lnSpc>
              <a:spcBef>
                <a:spcPts val="1000"/>
              </a:spcBef>
              <a:buClr>
                <a:schemeClr val="lt1"/>
              </a:buClr>
              <a:buFont typeface="Arial"/>
              <a:buNone/>
              <a:defRPr sz="1800" b="0" i="0" u="none" strike="noStrike" cap="none">
                <a:solidFill>
                  <a:schemeClr val="lt1"/>
                </a:solidFill>
                <a:latin typeface="Rockwell"/>
                <a:ea typeface="Rockwell"/>
                <a:cs typeface="Rockwell"/>
                <a:sym typeface="Rockwell"/>
              </a:defRPr>
            </a:lvl1pPr>
            <a:lvl2pPr marL="457200" marR="0" lvl="1" indent="0" algn="l" rtl="0">
              <a:lnSpc>
                <a:spcPct val="120000"/>
              </a:lnSpc>
              <a:spcBef>
                <a:spcPts val="500"/>
              </a:spcBef>
              <a:buClr>
                <a:schemeClr val="lt1"/>
              </a:buClr>
              <a:buFont typeface="Arial"/>
              <a:buNone/>
              <a:defRPr sz="1400" b="0" i="0" u="none" strike="noStrike" cap="none">
                <a:solidFill>
                  <a:schemeClr val="lt1"/>
                </a:solidFill>
                <a:latin typeface="Rockwell"/>
                <a:ea typeface="Rockwell"/>
                <a:cs typeface="Rockwell"/>
                <a:sym typeface="Rockwell"/>
              </a:defRPr>
            </a:lvl2pPr>
            <a:lvl3pPr marL="914400" marR="0" lvl="2" indent="0" algn="l" rtl="0">
              <a:lnSpc>
                <a:spcPct val="120000"/>
              </a:lnSpc>
              <a:spcBef>
                <a:spcPts val="500"/>
              </a:spcBef>
              <a:buClr>
                <a:schemeClr val="lt1"/>
              </a:buClr>
              <a:buFont typeface="Arial"/>
              <a:buNone/>
              <a:defRPr sz="1200" b="0" i="0" u="none" strike="noStrike" cap="none">
                <a:solidFill>
                  <a:schemeClr val="lt1"/>
                </a:solidFill>
                <a:latin typeface="Rockwell"/>
                <a:ea typeface="Rockwell"/>
                <a:cs typeface="Rockwell"/>
                <a:sym typeface="Rockwell"/>
              </a:defRPr>
            </a:lvl3pPr>
            <a:lvl4pPr marL="1371600" marR="0" lvl="3"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4pPr>
            <a:lvl5pPr marL="1828800" marR="0" lvl="4"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5pPr>
            <a:lvl6pPr marL="2286000" marR="0" lvl="5"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6pPr>
            <a:lvl7pPr marL="2743200" marR="0" lvl="6"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7pPr>
            <a:lvl8pPr marL="3200400" marR="0" lvl="7"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8pPr>
            <a:lvl9pPr marL="3657600" marR="0" lvl="8" indent="0" algn="l" rtl="0">
              <a:lnSpc>
                <a:spcPct val="120000"/>
              </a:lnSpc>
              <a:spcBef>
                <a:spcPts val="500"/>
              </a:spcBef>
              <a:buClr>
                <a:schemeClr val="lt1"/>
              </a:buClr>
              <a:buFont typeface="Arial"/>
              <a:buNone/>
              <a:defRPr sz="1000" b="0" i="0" u="none" strike="noStrike" cap="none">
                <a:solidFill>
                  <a:schemeClr val="lt1"/>
                </a:solidFill>
                <a:latin typeface="Rockwell"/>
                <a:ea typeface="Rockwell"/>
                <a:cs typeface="Rockwell"/>
                <a:sym typeface="Rockwell"/>
              </a:defRPr>
            </a:lvl9pPr>
          </a:lstStyle>
          <a:p>
            <a:endParaRPr/>
          </a:p>
        </p:txBody>
      </p:sp>
      <p:sp>
        <p:nvSpPr>
          <p:cNvPr id="65" name="Shape 65"/>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66" name="Shape 66"/>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67" name="Shape 67"/>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a:solidFill>
                  <a:schemeClr val="lt1"/>
                </a:solidFill>
                <a:latin typeface="Rockwell"/>
                <a:ea typeface="Rockwell"/>
                <a:cs typeface="Rockwell"/>
                <a:sym typeface="Rockwell"/>
              </a:rPr>
              <a:t>‹#›</a:t>
            </a:fld>
            <a:endParaRPr lang="es-MX" sz="1000">
              <a:solidFill>
                <a:schemeClr val="lt1"/>
              </a:solidFill>
              <a:latin typeface="Rockwell"/>
              <a:ea typeface="Rockwell"/>
              <a:cs typeface="Rockwell"/>
              <a:sym typeface="Rockwe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913795" y="609600"/>
            <a:ext cx="10353760" cy="1326320"/>
          </a:xfrm>
          <a:prstGeom prst="rect">
            <a:avLst/>
          </a:prstGeom>
          <a:noFill/>
          <a:ln>
            <a:noFill/>
          </a:ln>
        </p:spPr>
        <p:txBody>
          <a:bodyPr lIns="91425" tIns="91425" rIns="91425" bIns="91425" anchor="ctr" anchorCtr="0"/>
          <a:lstStyle>
            <a:lvl1pPr marL="0" marR="0" lvl="0" indent="0" algn="ctr" rtl="0">
              <a:lnSpc>
                <a:spcPct val="90000"/>
              </a:lnSpc>
              <a:spcBef>
                <a:spcPts val="0"/>
              </a:spcBef>
              <a:buClr>
                <a:schemeClr val="lt1"/>
              </a:buClr>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913795" y="2096064"/>
            <a:ext cx="10353761" cy="3695135"/>
          </a:xfrm>
          <a:prstGeom prst="rect">
            <a:avLst/>
          </a:prstGeom>
          <a:noFill/>
          <a:ln>
            <a:noFill/>
          </a:ln>
        </p:spPr>
        <p:txBody>
          <a:bodyPr lIns="91425" tIns="91425" rIns="91425" bIns="91425" anchor="t" anchorCtr="0"/>
          <a:lstStyle>
            <a:lvl1pPr marL="228600" marR="0" lvl="0" indent="-101600" algn="l" rtl="0">
              <a:lnSpc>
                <a:spcPct val="120000"/>
              </a:lnSpc>
              <a:spcBef>
                <a:spcPts val="1000"/>
              </a:spcBef>
              <a:buClr>
                <a:schemeClr val="lt1"/>
              </a:buClr>
              <a:buSzPct val="100000"/>
              <a:buFont typeface="Arial"/>
              <a:buChar char="•"/>
              <a:defRPr sz="2000" b="0" i="0" u="none" strike="noStrike" cap="none">
                <a:solidFill>
                  <a:schemeClr val="lt1"/>
                </a:solidFill>
                <a:latin typeface="Rockwell"/>
                <a:ea typeface="Rockwell"/>
                <a:cs typeface="Rockwell"/>
                <a:sym typeface="Rockwell"/>
              </a:defRPr>
            </a:lvl1pPr>
            <a:lvl2pPr marL="685800" marR="0" lvl="1" indent="-114300" algn="l" rtl="0">
              <a:lnSpc>
                <a:spcPct val="120000"/>
              </a:lnSpc>
              <a:spcBef>
                <a:spcPts val="500"/>
              </a:spcBef>
              <a:buClr>
                <a:schemeClr val="lt1"/>
              </a:buClr>
              <a:buSzPct val="100000"/>
              <a:buFont typeface="Arial"/>
              <a:buChar char="•"/>
              <a:defRPr sz="1800" b="0" i="0" u="none" strike="noStrike" cap="none">
                <a:solidFill>
                  <a:schemeClr val="lt1"/>
                </a:solidFill>
                <a:latin typeface="Rockwell"/>
                <a:ea typeface="Rockwell"/>
                <a:cs typeface="Rockwell"/>
                <a:sym typeface="Rockwell"/>
              </a:defRPr>
            </a:lvl2pPr>
            <a:lvl3pPr marL="1143000" marR="0" lvl="2" indent="-127000" algn="l" rtl="0">
              <a:lnSpc>
                <a:spcPct val="120000"/>
              </a:lnSpc>
              <a:spcBef>
                <a:spcPts val="500"/>
              </a:spcBef>
              <a:buClr>
                <a:schemeClr val="lt1"/>
              </a:buClr>
              <a:buSzPct val="100000"/>
              <a:buFont typeface="Arial"/>
              <a:buChar char="•"/>
              <a:defRPr sz="1600" b="0" i="0" u="none" strike="noStrike" cap="none">
                <a:solidFill>
                  <a:schemeClr val="lt1"/>
                </a:solidFill>
                <a:latin typeface="Rockwell"/>
                <a:ea typeface="Rockwell"/>
                <a:cs typeface="Rockwell"/>
                <a:sym typeface="Rockwell"/>
              </a:defRPr>
            </a:lvl3pPr>
            <a:lvl4pPr marL="1600200" marR="0" lvl="3" indent="-139700" algn="l" rtl="0">
              <a:lnSpc>
                <a:spcPct val="120000"/>
              </a:lnSpc>
              <a:spcBef>
                <a:spcPts val="500"/>
              </a:spcBef>
              <a:buClr>
                <a:schemeClr val="lt1"/>
              </a:buClr>
              <a:buSzPct val="100000"/>
              <a:buFont typeface="Arial"/>
              <a:buChar char="•"/>
              <a:defRPr sz="1400" b="0" i="0" u="none" strike="noStrike" cap="none">
                <a:solidFill>
                  <a:schemeClr val="lt1"/>
                </a:solidFill>
                <a:latin typeface="Rockwell"/>
                <a:ea typeface="Rockwell"/>
                <a:cs typeface="Rockwell"/>
                <a:sym typeface="Rockwell"/>
              </a:defRPr>
            </a:lvl4pPr>
            <a:lvl5pPr marL="2057400" marR="0" lvl="4"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5pPr>
            <a:lvl6pPr marL="2514600" marR="0" lvl="5"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6pPr>
            <a:lvl7pPr marL="2971800" marR="0" lvl="6"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7pPr>
            <a:lvl8pPr marL="3429000" marR="0" lvl="7"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8pPr>
            <a:lvl9pPr marL="3886200" marR="0" lvl="8" indent="-152400" algn="l" rtl="0">
              <a:lnSpc>
                <a:spcPct val="120000"/>
              </a:lnSpc>
              <a:spcBef>
                <a:spcPts val="500"/>
              </a:spcBef>
              <a:buClr>
                <a:schemeClr val="lt1"/>
              </a:buClr>
              <a:buSzPct val="1000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Shape 8"/>
          <p:cNvSpPr txBox="1">
            <a:spLocks noGrp="1"/>
          </p:cNvSpPr>
          <p:nvPr>
            <p:ph type="dt" idx="10"/>
          </p:nvPr>
        </p:nvSpPr>
        <p:spPr>
          <a:xfrm>
            <a:off x="7678735" y="5883275"/>
            <a:ext cx="2743199" cy="365125"/>
          </a:xfrm>
          <a:prstGeom prst="rect">
            <a:avLst/>
          </a:prstGeom>
          <a:noFill/>
          <a:ln>
            <a:noFill/>
          </a:ln>
        </p:spPr>
        <p:txBody>
          <a:bodyPr lIns="91425" tIns="91425" rIns="91425" bIns="91425" anchor="ctr" anchorCtr="0"/>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9" name="Shape 9"/>
          <p:cNvSpPr txBox="1">
            <a:spLocks noGrp="1"/>
          </p:cNvSpPr>
          <p:nvPr>
            <p:ph type="ftr" idx="11"/>
          </p:nvPr>
        </p:nvSpPr>
        <p:spPr>
          <a:xfrm>
            <a:off x="913794" y="5883275"/>
            <a:ext cx="6672864" cy="365125"/>
          </a:xfrm>
          <a:prstGeom prst="rect">
            <a:avLst/>
          </a:prstGeom>
          <a:noFill/>
          <a:ln>
            <a:noFill/>
          </a:ln>
        </p:spPr>
        <p:txBody>
          <a:bodyPr lIns="91425" tIns="91425" rIns="91425" bIns="91425" anchor="ctr" anchorCtr="0"/>
          <a:lstStyle>
            <a:lvl1pPr marL="0" marR="0" lvl="0" indent="0" algn="l" rtl="0">
              <a:spcBef>
                <a:spcPts val="0"/>
              </a:spcBef>
              <a:buNone/>
              <a:defRPr sz="1000" b="0" i="0" u="none" strike="noStrike" cap="none">
                <a:solidFill>
                  <a:schemeClr val="lt1"/>
                </a:solidFill>
                <a:latin typeface="Rockwell"/>
                <a:ea typeface="Rockwell"/>
                <a:cs typeface="Rockwell"/>
                <a:sym typeface="Rockwell"/>
              </a:defRPr>
            </a:lvl1pPr>
            <a:lvl2pPr marL="457200" marR="0" lvl="1" indent="0" algn="l" rtl="0">
              <a:spcBef>
                <a:spcPts val="0"/>
              </a:spcBef>
              <a:buNone/>
              <a:defRPr sz="1800" b="0" i="0" u="none" strike="noStrike" cap="none">
                <a:solidFill>
                  <a:schemeClr val="lt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lt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lt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lt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lt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lt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lt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lt1"/>
                </a:solidFill>
                <a:latin typeface="Rockwell"/>
                <a:ea typeface="Rockwell"/>
                <a:cs typeface="Rockwell"/>
                <a:sym typeface="Rockwell"/>
              </a:defRPr>
            </a:lvl9pPr>
          </a:lstStyle>
          <a:p>
            <a:endParaRPr/>
          </a:p>
        </p:txBody>
      </p:sp>
      <p:sp>
        <p:nvSpPr>
          <p:cNvPr id="10" name="Shape 10"/>
          <p:cNvSpPr txBox="1">
            <a:spLocks noGrp="1"/>
          </p:cNvSpPr>
          <p:nvPr>
            <p:ph type="sldNum" idx="12"/>
          </p:nvPr>
        </p:nvSpPr>
        <p:spPr>
          <a:xfrm>
            <a:off x="10514010" y="5883275"/>
            <a:ext cx="753544"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s-MX" sz="1000" b="0" i="0" u="none" strike="noStrike" cap="none">
                <a:solidFill>
                  <a:schemeClr val="lt1"/>
                </a:solidFill>
                <a:latin typeface="Rockwell"/>
                <a:ea typeface="Rockwell"/>
                <a:cs typeface="Rockwell"/>
                <a:sym typeface="Rockwell"/>
              </a:rPr>
              <a:t>‹#›</a:t>
            </a:fld>
            <a:endParaRPr lang="es-MX" sz="1000" b="0" i="0" u="none" strike="noStrike" cap="none">
              <a:solidFill>
                <a:schemeClr val="lt1"/>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ctrTitle"/>
          </p:nvPr>
        </p:nvSpPr>
        <p:spPr>
          <a:xfrm>
            <a:off x="1595269" y="1122362"/>
            <a:ext cx="9001461"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lt1"/>
              </a:buClr>
              <a:buSzPct val="25000"/>
              <a:buFont typeface="Bookman Old Style"/>
              <a:buNone/>
            </a:pPr>
            <a:r>
              <a:rPr lang="es-MX" sz="3959" b="1" i="0" u="none" strike="noStrike" cap="none">
                <a:solidFill>
                  <a:schemeClr val="lt1"/>
                </a:solidFill>
                <a:latin typeface="Bookman Old Style"/>
                <a:ea typeface="Bookman Old Style"/>
                <a:cs typeface="Bookman Old Style"/>
                <a:sym typeface="Bookman Old Style"/>
              </a:rPr>
              <a:t>LA IDENTIDAD EN LA LITERATURA HISPÁNICA: </a:t>
            </a:r>
            <a:r>
              <a:rPr lang="es-MX" sz="4770" b="0" i="0" u="none" strike="noStrike" cap="none">
                <a:solidFill>
                  <a:schemeClr val="lt1"/>
                </a:solidFill>
                <a:latin typeface="Bookman Old Style"/>
                <a:ea typeface="Bookman Old Style"/>
                <a:cs typeface="Bookman Old Style"/>
                <a:sym typeface="Bookman Old Style"/>
              </a:rPr>
              <a:t>Miguel de Unamuno y varias  </a:t>
            </a:r>
            <a:r>
              <a:rPr lang="es-MX" sz="4770" b="0"/>
              <a:t>obras de literatura chicana</a:t>
            </a:r>
            <a:r>
              <a:rPr lang="es-MX" sz="4770" b="0" i="0" u="none" strike="noStrike" cap="none">
                <a:solidFill>
                  <a:schemeClr val="lt1"/>
                </a:solidFill>
                <a:latin typeface="Bookman Old Style"/>
                <a:ea typeface="Bookman Old Style"/>
                <a:cs typeface="Bookman Old Style"/>
                <a:sym typeface="Bookman Old Style"/>
              </a:rPr>
              <a:t>.</a:t>
            </a:r>
          </a:p>
        </p:txBody>
      </p:sp>
      <p:sp>
        <p:nvSpPr>
          <p:cNvPr id="138" name="Shape 138"/>
          <p:cNvSpPr txBox="1">
            <a:spLocks noGrp="1"/>
          </p:cNvSpPr>
          <p:nvPr>
            <p:ph type="subTitle" idx="1"/>
          </p:nvPr>
        </p:nvSpPr>
        <p:spPr>
          <a:xfrm>
            <a:off x="1595269" y="3602037"/>
            <a:ext cx="9001461" cy="1655761"/>
          </a:xfrm>
          <a:prstGeom prst="rect">
            <a:avLst/>
          </a:prstGeom>
          <a:noFill/>
          <a:ln>
            <a:noFill/>
          </a:ln>
        </p:spPr>
        <p:txBody>
          <a:bodyPr lIns="91425" tIns="45700" rIns="91425" bIns="45700" anchor="t" anchorCtr="0">
            <a:noAutofit/>
          </a:bodyPr>
          <a:lstStyle/>
          <a:p>
            <a:pPr marL="0" marR="0" lvl="0" indent="0" algn="ctr" rtl="0">
              <a:lnSpc>
                <a:spcPct val="120000"/>
              </a:lnSpc>
              <a:spcBef>
                <a:spcPts val="0"/>
              </a:spcBef>
              <a:spcAft>
                <a:spcPts val="0"/>
              </a:spcAft>
              <a:buClr>
                <a:schemeClr val="lt1"/>
              </a:buClr>
              <a:buSzPct val="25000"/>
              <a:buFont typeface="Arial"/>
              <a:buNone/>
            </a:pPr>
            <a:r>
              <a:rPr lang="es-MX" sz="2400" b="0" i="0" u="none" strike="noStrike" cap="none">
                <a:solidFill>
                  <a:schemeClr val="lt1"/>
                </a:solidFill>
                <a:latin typeface="Rockwell"/>
                <a:ea typeface="Rockwell"/>
                <a:cs typeface="Rockwell"/>
                <a:sym typeface="Rockwell"/>
              </a:rPr>
              <a:t>Por: Carolina Orozco Alonzo y </a:t>
            </a:r>
            <a:r>
              <a:rPr lang="es-MX"/>
              <a:t>Ramón</a:t>
            </a:r>
            <a:r>
              <a:rPr lang="es-MX" sz="2400" b="0" i="0" u="none" strike="noStrike" cap="none">
                <a:solidFill>
                  <a:schemeClr val="lt1"/>
                </a:solidFill>
                <a:latin typeface="Rockwell"/>
                <a:ea typeface="Rockwell"/>
                <a:cs typeface="Rockwell"/>
                <a:sym typeface="Rockwell"/>
              </a:rPr>
              <a:t> </a:t>
            </a:r>
            <a:r>
              <a:rPr lang="es-MX"/>
              <a:t>García</a:t>
            </a:r>
            <a:r>
              <a:rPr lang="es-MX" sz="2400" b="0" i="0" u="none" strike="noStrike" cap="none">
                <a:solidFill>
                  <a:schemeClr val="lt1"/>
                </a:solidFill>
                <a:latin typeface="Rockwell"/>
                <a:ea typeface="Rockwell"/>
                <a:cs typeface="Rockwell"/>
                <a:sym typeface="Rockwell"/>
              </a:rPr>
              <a:t> </a:t>
            </a:r>
          </a:p>
          <a:p>
            <a:pPr marL="0" marR="0" lvl="0" indent="0" algn="ctr" rtl="0">
              <a:lnSpc>
                <a:spcPct val="120000"/>
              </a:lnSpc>
              <a:spcBef>
                <a:spcPts val="1000"/>
              </a:spcBef>
              <a:buClr>
                <a:schemeClr val="lt1"/>
              </a:buClr>
              <a:buSzPct val="25000"/>
              <a:buFont typeface="Arial"/>
              <a:buNone/>
            </a:pPr>
            <a:r>
              <a:rPr lang="es-MX" sz="2400" b="0" i="0" u="none" strike="noStrike" cap="none">
                <a:solidFill>
                  <a:schemeClr val="lt1"/>
                </a:solidFill>
                <a:latin typeface="Rockwell"/>
                <a:ea typeface="Rockwell"/>
                <a:cs typeface="Rockwell"/>
                <a:sym typeface="Rockwell"/>
              </a:rPr>
              <a:t>Asesor: Donaldo Urioste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193182" y="218940"/>
            <a:ext cx="11732653" cy="3877985"/>
          </a:xfrm>
          <a:prstGeom prst="rect">
            <a:avLst/>
          </a:prstGeom>
          <a:noFill/>
          <a:ln>
            <a:noFill/>
          </a:ln>
        </p:spPr>
        <p:txBody>
          <a:bodyPr lIns="91425" tIns="45700" rIns="91425" bIns="45700" anchor="t" anchorCtr="0">
            <a:noAutofit/>
          </a:bodyPr>
          <a:lstStyle/>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SzPct val="25000"/>
              <a:buNone/>
            </a:pPr>
            <a:r>
              <a:rPr lang="es-MX" sz="4800">
                <a:solidFill>
                  <a:schemeClr val="lt1"/>
                </a:solidFill>
                <a:latin typeface="Rockwell"/>
                <a:ea typeface="Rockwell"/>
                <a:cs typeface="Rockwell"/>
                <a:sym typeface="Rockwell"/>
              </a:rPr>
              <a:t>¿Cómo define Miguel de Unamuno a la identidad?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218940" y="231819"/>
            <a:ext cx="11848563" cy="7940634"/>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SzPct val="25000"/>
              <a:buNone/>
            </a:pPr>
            <a:r>
              <a:rPr lang="es-MX" sz="3000">
                <a:solidFill>
                  <a:schemeClr val="lt1"/>
                </a:solidFill>
                <a:latin typeface="Rockwell"/>
                <a:ea typeface="Rockwell"/>
                <a:cs typeface="Rockwell"/>
                <a:sym typeface="Rockwell"/>
              </a:rPr>
              <a:t>Primera novela: Don Sandalio, Jugador de ajedrez</a:t>
            </a: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Personajes:</a:t>
            </a:r>
          </a:p>
          <a:p>
            <a:pPr marL="0" marR="0" lvl="0" indent="0" algn="l" rtl="0">
              <a:spcBef>
                <a:spcPts val="0"/>
              </a:spcBef>
              <a:buSzPct val="25000"/>
              <a:buNone/>
            </a:pPr>
            <a:r>
              <a:rPr lang="es-MX" sz="3000">
                <a:solidFill>
                  <a:schemeClr val="lt1"/>
                </a:solidFill>
                <a:latin typeface="Rockwell"/>
                <a:ea typeface="Rockwell"/>
                <a:cs typeface="Rockwell"/>
                <a:sym typeface="Rockwell"/>
              </a:rPr>
              <a:t>	Don Sandalio</a:t>
            </a:r>
          </a:p>
          <a:p>
            <a:pPr marL="0" marR="0" lvl="0" indent="0" algn="l" rtl="0">
              <a:spcBef>
                <a:spcPts val="0"/>
              </a:spcBef>
              <a:buSzPct val="25000"/>
              <a:buNone/>
            </a:pPr>
            <a:r>
              <a:rPr lang="es-MX" sz="3000">
                <a:solidFill>
                  <a:schemeClr val="lt1"/>
                </a:solidFill>
                <a:latin typeface="Rockwell"/>
                <a:ea typeface="Rockwell"/>
                <a:cs typeface="Rockwell"/>
                <a:sym typeface="Rockwell"/>
              </a:rPr>
              <a:t> 	Señor sin nombre</a:t>
            </a: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Resumen: </a:t>
            </a:r>
          </a:p>
          <a:p>
            <a:pPr marL="457200" marR="0" lvl="0" indent="-457200" algn="l" rtl="0">
              <a:spcBef>
                <a:spcPts val="0"/>
              </a:spcBef>
              <a:buClr>
                <a:schemeClr val="lt1"/>
              </a:buClr>
              <a:buSzPct val="100000"/>
              <a:buFont typeface="Arial"/>
              <a:buChar char="•"/>
            </a:pPr>
            <a:r>
              <a:rPr lang="es-MX" sz="3000">
                <a:solidFill>
                  <a:schemeClr val="lt1"/>
                </a:solidFill>
                <a:latin typeface="Rockwell"/>
                <a:ea typeface="Rockwell"/>
                <a:cs typeface="Rockwell"/>
                <a:sym typeface="Rockwell"/>
              </a:rPr>
              <a:t>	Conoce a Don Sandalio </a:t>
            </a:r>
          </a:p>
          <a:p>
            <a:pPr marL="457200" marR="0" lvl="0" indent="-457200" algn="l" rtl="0">
              <a:spcBef>
                <a:spcPts val="0"/>
              </a:spcBef>
              <a:buClr>
                <a:schemeClr val="lt1"/>
              </a:buClr>
              <a:buSzPct val="100000"/>
              <a:buFont typeface="Arial"/>
              <a:buChar char="•"/>
            </a:pPr>
            <a:r>
              <a:rPr lang="es-MX" sz="3000">
                <a:solidFill>
                  <a:schemeClr val="lt1"/>
                </a:solidFill>
                <a:latin typeface="Rockwell"/>
                <a:ea typeface="Rockwell"/>
                <a:cs typeface="Rockwell"/>
                <a:sym typeface="Rockwell"/>
              </a:rPr>
              <a:t>	Juegan ajedrez</a:t>
            </a:r>
          </a:p>
          <a:p>
            <a:pPr marL="457200" marR="0" lvl="0" indent="-457200" algn="l" rtl="0">
              <a:spcBef>
                <a:spcPts val="0"/>
              </a:spcBef>
              <a:buClr>
                <a:schemeClr val="lt1"/>
              </a:buClr>
              <a:buSzPct val="100000"/>
              <a:buFont typeface="Arial"/>
              <a:buChar char="•"/>
            </a:pPr>
            <a:r>
              <a:rPr lang="es-MX" sz="3000">
                <a:solidFill>
                  <a:schemeClr val="lt1"/>
                </a:solidFill>
                <a:latin typeface="Rockwell"/>
                <a:ea typeface="Rockwell"/>
                <a:cs typeface="Rockwell"/>
                <a:sym typeface="Rockwell"/>
              </a:rPr>
              <a:t>	El señor sin nombre y sus experiencias</a:t>
            </a:r>
          </a:p>
          <a:p>
            <a:pPr marL="457200" marR="0" lvl="0" indent="-457200" algn="l" rtl="0">
              <a:spcBef>
                <a:spcPts val="0"/>
              </a:spcBef>
              <a:buClr>
                <a:schemeClr val="lt1"/>
              </a:buClr>
              <a:buSzPct val="100000"/>
              <a:buFont typeface="Arial"/>
              <a:buChar char="•"/>
            </a:pPr>
            <a:r>
              <a:rPr lang="es-MX" sz="3000">
                <a:solidFill>
                  <a:schemeClr val="lt1"/>
                </a:solidFill>
                <a:latin typeface="Rockwell"/>
                <a:ea typeface="Rockwell"/>
                <a:cs typeface="Rockwell"/>
                <a:sym typeface="Rockwell"/>
              </a:rPr>
              <a:t>	Muerte de Don Sandalio</a:t>
            </a:r>
          </a:p>
          <a:p>
            <a:pPr marL="457200" marR="0" lvl="0" indent="-457200" algn="l" rtl="0">
              <a:spcBef>
                <a:spcPts val="0"/>
              </a:spcBef>
              <a:buClr>
                <a:schemeClr val="lt1"/>
              </a:buClr>
              <a:buFont typeface="Arial"/>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103031" y="231819"/>
            <a:ext cx="11912957" cy="3323986"/>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SzPct val="25000"/>
              <a:buNone/>
            </a:pPr>
            <a:r>
              <a:rPr lang="es-MX" sz="3000" b="1">
                <a:solidFill>
                  <a:schemeClr val="lt1"/>
                </a:solidFill>
                <a:latin typeface="Rockwell"/>
                <a:ea typeface="Rockwell"/>
                <a:cs typeface="Rockwell"/>
                <a:sym typeface="Rockwell"/>
              </a:rPr>
              <a:t>Don Sandalio, Jugador de ajedrez</a:t>
            </a:r>
          </a:p>
          <a:p>
            <a:pPr marR="0" lvl="0" indent="457200" algn="l" rtl="0">
              <a:spcBef>
                <a:spcPts val="0"/>
              </a:spcBef>
              <a:buNone/>
            </a:pPr>
            <a:r>
              <a:rPr lang="es-MX" sz="3000">
                <a:solidFill>
                  <a:schemeClr val="lt1"/>
                </a:solidFill>
                <a:latin typeface="Rockwell"/>
                <a:ea typeface="Rockwell"/>
                <a:cs typeface="Rockwell"/>
                <a:sym typeface="Rockwell"/>
              </a:rPr>
              <a:t>Aplicación de identidad de acuerdo a Miguel de Unamuno </a:t>
            </a:r>
          </a:p>
          <a:p>
            <a:pPr lvl="0" rtl="0">
              <a:lnSpc>
                <a:spcPct val="200000"/>
              </a:lnSpc>
              <a:spcBef>
                <a:spcPts val="0"/>
              </a:spcBef>
              <a:spcAft>
                <a:spcPts val="800"/>
              </a:spcAft>
              <a:buNone/>
            </a:pPr>
            <a:endParaRPr sz="2400">
              <a:solidFill>
                <a:schemeClr val="lt1"/>
              </a:solidFill>
              <a:latin typeface="Times New Roman"/>
              <a:ea typeface="Times New Roman"/>
              <a:cs typeface="Times New Roman"/>
              <a:sym typeface="Times New Roman"/>
            </a:endParaRPr>
          </a:p>
          <a:p>
            <a:pPr marL="914400" lvl="0" indent="-381000" rtl="0">
              <a:lnSpc>
                <a:spcPct val="100000"/>
              </a:lnSpc>
              <a:spcBef>
                <a:spcPts val="0"/>
              </a:spcBef>
              <a:spcAft>
                <a:spcPts val="800"/>
              </a:spcAft>
              <a:buClr>
                <a:schemeClr val="lt1"/>
              </a:buClr>
              <a:buSzPct val="80000"/>
              <a:buFont typeface="Times New Roman"/>
              <a:buChar char="●"/>
            </a:pPr>
            <a:r>
              <a:rPr lang="es-MX" sz="3000">
                <a:solidFill>
                  <a:schemeClr val="lt1"/>
                </a:solidFill>
                <a:latin typeface="Times New Roman"/>
                <a:ea typeface="Times New Roman"/>
                <a:cs typeface="Times New Roman"/>
                <a:sym typeface="Times New Roman"/>
              </a:rPr>
              <a:t>Pretender ser algo que no somos ante los demás:</a:t>
            </a:r>
            <a:r>
              <a:rPr lang="es-MX" sz="2400">
                <a:solidFill>
                  <a:schemeClr val="lt1"/>
                </a:solidFill>
                <a:latin typeface="Times New Roman"/>
                <a:ea typeface="Times New Roman"/>
                <a:cs typeface="Times New Roman"/>
                <a:sym typeface="Times New Roman"/>
              </a:rPr>
              <a:t> El señor de la historia no se muestra como es en realidad ante Don Sandalio, al igual que, Don Sandalio no muestra su verdadero yo. El señor aparente ser una persona sin miedos, alguien quien disfruta jugar ajedrez y alguien que le gusta estar entre la gente. Don Sandalio se proyecta como alguien que sólo su único interés en la vida es el jugar ajedrez.</a:t>
            </a:r>
          </a:p>
          <a:p>
            <a:pPr lvl="0" rtl="0">
              <a:lnSpc>
                <a:spcPct val="100000"/>
              </a:lnSpc>
              <a:spcBef>
                <a:spcPts val="0"/>
              </a:spcBef>
              <a:spcAft>
                <a:spcPts val="800"/>
              </a:spcAft>
              <a:buNone/>
            </a:pPr>
            <a:endParaRPr sz="2400">
              <a:solidFill>
                <a:schemeClr val="lt1"/>
              </a:solidFill>
              <a:latin typeface="Times New Roman"/>
              <a:ea typeface="Times New Roman"/>
              <a:cs typeface="Times New Roman"/>
              <a:sym typeface="Times New Roman"/>
            </a:endParaRPr>
          </a:p>
          <a:p>
            <a:pPr marL="914400" lvl="0" indent="-381000" rtl="0">
              <a:lnSpc>
                <a:spcPct val="100000"/>
              </a:lnSpc>
              <a:spcBef>
                <a:spcPts val="0"/>
              </a:spcBef>
              <a:spcAft>
                <a:spcPts val="800"/>
              </a:spcAft>
              <a:buClr>
                <a:schemeClr val="lt1"/>
              </a:buClr>
              <a:buSzPct val="80000"/>
              <a:buFont typeface="Times New Roman"/>
              <a:buChar char="●"/>
            </a:pPr>
            <a:r>
              <a:rPr lang="es-MX" sz="3000">
                <a:solidFill>
                  <a:schemeClr val="lt1"/>
                </a:solidFill>
                <a:latin typeface="Times New Roman"/>
                <a:ea typeface="Times New Roman"/>
                <a:cs typeface="Times New Roman"/>
                <a:sym typeface="Times New Roman"/>
              </a:rPr>
              <a:t>Lo que somos en realidad: </a:t>
            </a:r>
            <a:r>
              <a:rPr lang="es-MX" sz="2400">
                <a:solidFill>
                  <a:schemeClr val="lt1"/>
                </a:solidFill>
                <a:latin typeface="Times New Roman"/>
                <a:ea typeface="Times New Roman"/>
                <a:cs typeface="Times New Roman"/>
                <a:sym typeface="Times New Roman"/>
              </a:rPr>
              <a:t>Al final, el señor descubre que Don Sandalio no está solo, puesto que tiene una familia. También se entera de que va a la cárcel, lo cual lo hace una persona en quien dudar. </a:t>
            </a:r>
          </a:p>
          <a:p>
            <a:pPr lvl="0" rtl="0">
              <a:lnSpc>
                <a:spcPct val="100000"/>
              </a:lnSpc>
              <a:spcBef>
                <a:spcPts val="0"/>
              </a:spcBef>
              <a:spcAft>
                <a:spcPts val="800"/>
              </a:spcAft>
              <a:buNone/>
            </a:pPr>
            <a:endParaRPr sz="2400">
              <a:solidFill>
                <a:schemeClr val="lt1"/>
              </a:solidFill>
              <a:latin typeface="Times New Roman"/>
              <a:ea typeface="Times New Roman"/>
              <a:cs typeface="Times New Roman"/>
              <a:sym typeface="Times New Roman"/>
            </a:endParaRPr>
          </a:p>
          <a:p>
            <a:pPr marR="0" lvl="0" algn="l" rtl="0">
              <a:spcBef>
                <a:spcPts val="0"/>
              </a:spcBef>
              <a:buNone/>
            </a:pPr>
            <a:endParaRPr sz="3000">
              <a:solidFill>
                <a:schemeClr val="lt1"/>
              </a:solidFill>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193182" y="167425"/>
            <a:ext cx="11590985" cy="563231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000">
                <a:solidFill>
                  <a:schemeClr val="lt1"/>
                </a:solidFill>
                <a:latin typeface="Rockwell"/>
                <a:ea typeface="Rockwell"/>
                <a:cs typeface="Rockwell"/>
                <a:sym typeface="Rockwell"/>
              </a:rPr>
              <a:t> El sentimiento cómico de la vida</a:t>
            </a: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Personajes:</a:t>
            </a:r>
          </a:p>
          <a:p>
            <a:pPr marL="0" marR="0" lvl="0" indent="0" algn="l" rtl="0">
              <a:spcBef>
                <a:spcPts val="0"/>
              </a:spcBef>
              <a:buSzPct val="25000"/>
              <a:buNone/>
            </a:pPr>
            <a:r>
              <a:rPr lang="es-MX" sz="3000">
                <a:solidFill>
                  <a:schemeClr val="lt1"/>
                </a:solidFill>
                <a:latin typeface="Rockwell"/>
                <a:ea typeface="Rockwell"/>
                <a:cs typeface="Rockwell"/>
                <a:sym typeface="Rockwell"/>
              </a:rPr>
              <a:t>Emeterio Alfonso</a:t>
            </a:r>
          </a:p>
          <a:p>
            <a:pPr marL="0" marR="0" lvl="0" indent="0" algn="l" rtl="0">
              <a:spcBef>
                <a:spcPts val="0"/>
              </a:spcBef>
              <a:buSzPct val="25000"/>
              <a:buNone/>
            </a:pPr>
            <a:r>
              <a:rPr lang="es-MX" sz="3000">
                <a:solidFill>
                  <a:schemeClr val="lt1"/>
                </a:solidFill>
                <a:latin typeface="Rockwell"/>
                <a:ea typeface="Rockwell"/>
                <a:cs typeface="Rockwell"/>
                <a:sym typeface="Rockwell"/>
              </a:rPr>
              <a:t>Rosita</a:t>
            </a:r>
          </a:p>
          <a:p>
            <a:pPr marL="0" marR="0" lvl="0" indent="0" algn="l" rtl="0">
              <a:spcBef>
                <a:spcPts val="0"/>
              </a:spcBef>
              <a:buSzPct val="25000"/>
              <a:buNone/>
            </a:pPr>
            <a:r>
              <a:rPr lang="es-MX" sz="3000">
                <a:solidFill>
                  <a:schemeClr val="lt1"/>
                </a:solidFill>
                <a:latin typeface="Rockwell"/>
                <a:ea typeface="Rockwell"/>
                <a:cs typeface="Rockwell"/>
                <a:sym typeface="Rockwell"/>
              </a:rPr>
              <a:t>Doña Tomasa</a:t>
            </a:r>
          </a:p>
          <a:p>
            <a:pPr marL="0" marR="0" lvl="0" indent="0" algn="l" rtl="0">
              <a:spcBef>
                <a:spcPts val="0"/>
              </a:spcBef>
              <a:buSzPct val="25000"/>
              <a:buNone/>
            </a:pPr>
            <a:r>
              <a:rPr lang="es-MX" sz="3000">
                <a:solidFill>
                  <a:schemeClr val="lt1"/>
                </a:solidFill>
                <a:latin typeface="Rockwell"/>
                <a:ea typeface="Rockwell"/>
                <a:cs typeface="Rockwell"/>
                <a:sym typeface="Rockwell"/>
              </a:rPr>
              <a:t>Celedonio</a:t>
            </a: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Resumen: </a:t>
            </a:r>
          </a:p>
          <a:p>
            <a:pPr marL="0" marR="0" lvl="0" indent="0" algn="l" rtl="0">
              <a:spcBef>
                <a:spcPts val="0"/>
              </a:spcBef>
              <a:buSzPct val="25000"/>
              <a:buNone/>
            </a:pPr>
            <a:r>
              <a:rPr lang="es-MX" sz="3000">
                <a:solidFill>
                  <a:schemeClr val="lt1"/>
                </a:solidFill>
                <a:latin typeface="Rockwell"/>
                <a:ea typeface="Rockwell"/>
                <a:cs typeface="Rockwell"/>
                <a:sym typeface="Rockwell"/>
              </a:rPr>
              <a:t>Emeterio y su vida</a:t>
            </a:r>
          </a:p>
          <a:p>
            <a:pPr marL="0" marR="0" lvl="0" indent="0" algn="l" rtl="0">
              <a:spcBef>
                <a:spcPts val="0"/>
              </a:spcBef>
              <a:buSzPct val="25000"/>
              <a:buNone/>
            </a:pPr>
            <a:r>
              <a:rPr lang="es-MX" sz="3000">
                <a:solidFill>
                  <a:schemeClr val="lt1"/>
                </a:solidFill>
                <a:latin typeface="Rockwell"/>
                <a:ea typeface="Rockwell"/>
                <a:cs typeface="Rockwell"/>
                <a:sym typeface="Rockwell"/>
              </a:rPr>
              <a:t>Rosita se casa</a:t>
            </a:r>
          </a:p>
          <a:p>
            <a:pPr marL="0" marR="0" lvl="0" indent="0" algn="l" rtl="0">
              <a:spcBef>
                <a:spcPts val="0"/>
              </a:spcBef>
              <a:buSzPct val="25000"/>
              <a:buNone/>
            </a:pPr>
            <a:r>
              <a:rPr lang="es-MX" sz="3000">
                <a:solidFill>
                  <a:schemeClr val="lt1"/>
                </a:solidFill>
                <a:latin typeface="Rockwell"/>
                <a:ea typeface="Rockwell"/>
                <a:cs typeface="Rockwell"/>
                <a:sym typeface="Rockwell"/>
              </a:rPr>
              <a:t>Emeterio y Rosita viven felices para siempre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283336" y="321971"/>
            <a:ext cx="11797048" cy="5170645"/>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000">
                <a:solidFill>
                  <a:schemeClr val="lt1"/>
                </a:solidFill>
                <a:latin typeface="Rockwell"/>
                <a:ea typeface="Rockwell"/>
                <a:cs typeface="Rockwell"/>
                <a:sym typeface="Rockwell"/>
              </a:rPr>
              <a:t>El sentimiento cómico de la vida</a:t>
            </a:r>
          </a:p>
          <a:p>
            <a:pPr marR="0" lvl="0" algn="ctr" rtl="0">
              <a:spcBef>
                <a:spcPts val="0"/>
              </a:spcBef>
              <a:buNone/>
            </a:pPr>
            <a:r>
              <a:rPr lang="es-MX" sz="3000">
                <a:solidFill>
                  <a:schemeClr val="lt1"/>
                </a:solidFill>
                <a:latin typeface="Rockwell"/>
                <a:ea typeface="Rockwell"/>
                <a:cs typeface="Rockwell"/>
                <a:sym typeface="Rockwell"/>
              </a:rPr>
              <a:t>Aplicación de identidad acorde a Miguel de Unamuno </a:t>
            </a:r>
          </a:p>
          <a:p>
            <a:pPr lvl="0" rtl="0">
              <a:lnSpc>
                <a:spcPct val="115000"/>
              </a:lnSpc>
              <a:spcBef>
                <a:spcPts val="0"/>
              </a:spcBef>
              <a:spcAft>
                <a:spcPts val="800"/>
              </a:spcAft>
              <a:buNone/>
            </a:pPr>
            <a:endParaRPr sz="2400">
              <a:solidFill>
                <a:schemeClr val="lt1"/>
              </a:solidFill>
              <a:latin typeface="Times New Roman"/>
              <a:ea typeface="Times New Roman"/>
              <a:cs typeface="Times New Roman"/>
              <a:sym typeface="Times New Roman"/>
            </a:endParaRPr>
          </a:p>
          <a:p>
            <a:pPr lvl="0" rtl="0">
              <a:lnSpc>
                <a:spcPct val="115000"/>
              </a:lnSpc>
              <a:spcBef>
                <a:spcPts val="0"/>
              </a:spcBef>
              <a:spcAft>
                <a:spcPts val="800"/>
              </a:spcAft>
              <a:buNone/>
            </a:pPr>
            <a:endParaRPr sz="2400">
              <a:solidFill>
                <a:schemeClr val="lt1"/>
              </a:solidFill>
              <a:latin typeface="Times New Roman"/>
              <a:ea typeface="Times New Roman"/>
              <a:cs typeface="Times New Roman"/>
              <a:sym typeface="Times New Roman"/>
            </a:endParaRPr>
          </a:p>
          <a:p>
            <a:pPr marL="457200" lvl="0" indent="-381000" rtl="0">
              <a:lnSpc>
                <a:spcPct val="115000"/>
              </a:lnSpc>
              <a:spcBef>
                <a:spcPts val="0"/>
              </a:spcBef>
              <a:spcAft>
                <a:spcPts val="800"/>
              </a:spcAft>
              <a:buClr>
                <a:schemeClr val="lt1"/>
              </a:buClr>
              <a:buSzPct val="80000"/>
              <a:buFont typeface="Times New Roman"/>
              <a:buChar char="●"/>
            </a:pPr>
            <a:r>
              <a:rPr lang="es-MX" sz="3000">
                <a:solidFill>
                  <a:schemeClr val="lt1"/>
                </a:solidFill>
                <a:latin typeface="Times New Roman"/>
                <a:ea typeface="Times New Roman"/>
                <a:cs typeface="Times New Roman"/>
                <a:sym typeface="Times New Roman"/>
              </a:rPr>
              <a:t>Cómo la gente nos describe (1)</a:t>
            </a:r>
            <a:r>
              <a:rPr lang="es-MX" sz="2400">
                <a:solidFill>
                  <a:schemeClr val="lt1"/>
                </a:solidFill>
                <a:latin typeface="Times New Roman"/>
                <a:ea typeface="Times New Roman"/>
                <a:cs typeface="Times New Roman"/>
                <a:sym typeface="Times New Roman"/>
              </a:rPr>
              <a:t>: Para Rosita, Emeterio era una hombre, al parecer, coqueto y que se dejaba llevar totalmente por sus instintos de hombre. Por eso ella le coqueteaba, lo atendía bien y lo invitaba a salir.  Descripción que como pudimos ver es errónea. Emeterio era un hombre que lograba controlar esos instintos de hombre. </a:t>
            </a:r>
          </a:p>
          <a:p>
            <a:pPr lvl="0" rtl="0">
              <a:lnSpc>
                <a:spcPct val="115000"/>
              </a:lnSpc>
              <a:spcBef>
                <a:spcPts val="0"/>
              </a:spcBef>
              <a:spcAft>
                <a:spcPts val="800"/>
              </a:spcAft>
              <a:buNone/>
            </a:pPr>
            <a:endParaRPr sz="2400">
              <a:solidFill>
                <a:schemeClr val="lt1"/>
              </a:solidFill>
              <a:latin typeface="Times New Roman"/>
              <a:ea typeface="Times New Roman"/>
              <a:cs typeface="Times New Roman"/>
              <a:sym typeface="Times New Roman"/>
            </a:endParaRPr>
          </a:p>
          <a:p>
            <a:pPr marL="457200" lvl="0" indent="-381000" rtl="0">
              <a:lnSpc>
                <a:spcPct val="115000"/>
              </a:lnSpc>
              <a:spcBef>
                <a:spcPts val="0"/>
              </a:spcBef>
              <a:spcAft>
                <a:spcPts val="800"/>
              </a:spcAft>
              <a:buClr>
                <a:schemeClr val="lt1"/>
              </a:buClr>
              <a:buSzPct val="80000"/>
              <a:buFont typeface="Times New Roman"/>
              <a:buChar char="●"/>
            </a:pPr>
            <a:r>
              <a:rPr lang="es-MX" sz="3000">
                <a:solidFill>
                  <a:schemeClr val="lt1"/>
                </a:solidFill>
                <a:latin typeface="Times New Roman"/>
                <a:ea typeface="Times New Roman"/>
                <a:cs typeface="Times New Roman"/>
                <a:sym typeface="Times New Roman"/>
              </a:rPr>
              <a:t>Lo que realmente somos (4):</a:t>
            </a:r>
            <a:r>
              <a:rPr lang="es-MX" sz="2400">
                <a:solidFill>
                  <a:schemeClr val="lt1"/>
                </a:solidFill>
                <a:latin typeface="Times New Roman"/>
                <a:ea typeface="Times New Roman"/>
                <a:cs typeface="Times New Roman"/>
                <a:sym typeface="Times New Roman"/>
              </a:rPr>
              <a:t>  ¿Qué es en realidad Emeterio Alfonso? Él es un ser humano con ambiciones por el dinero que lo llevan a sentir que el dinero le dará la felicidad necesaria para sobrevivir. También es un gran amigo, vemos como todo le contaba a su amigo e iba con él por consejos.</a:t>
            </a: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180304" y="257577"/>
            <a:ext cx="11900078" cy="609397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000">
                <a:solidFill>
                  <a:schemeClr val="lt1"/>
                </a:solidFill>
                <a:latin typeface="Rockwell"/>
                <a:ea typeface="Rockwell"/>
                <a:cs typeface="Rockwell"/>
                <a:sym typeface="Rockwell"/>
              </a:rPr>
              <a:t>Tercera novela: San Manuel Bueno, mártir</a:t>
            </a: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Personajes: </a:t>
            </a:r>
          </a:p>
          <a:p>
            <a:pPr marL="0" marR="0" lvl="0" indent="0" algn="l" rtl="0">
              <a:spcBef>
                <a:spcPts val="0"/>
              </a:spcBef>
              <a:buSzPct val="25000"/>
              <a:buNone/>
            </a:pPr>
            <a:r>
              <a:rPr lang="es-MX" sz="3000">
                <a:solidFill>
                  <a:schemeClr val="lt1"/>
                </a:solidFill>
                <a:latin typeface="Rockwell"/>
                <a:ea typeface="Rockwell"/>
                <a:cs typeface="Rockwell"/>
                <a:sym typeface="Rockwell"/>
              </a:rPr>
              <a:t>Don Manuel</a:t>
            </a:r>
          </a:p>
          <a:p>
            <a:pPr marL="0" marR="0" lvl="0" indent="0" algn="l" rtl="0">
              <a:spcBef>
                <a:spcPts val="0"/>
              </a:spcBef>
              <a:buSzPct val="25000"/>
              <a:buNone/>
            </a:pPr>
            <a:r>
              <a:rPr lang="es-MX" sz="3000">
                <a:solidFill>
                  <a:schemeClr val="lt1"/>
                </a:solidFill>
                <a:latin typeface="Rockwell"/>
                <a:ea typeface="Rockwell"/>
                <a:cs typeface="Rockwell"/>
                <a:sym typeface="Rockwell"/>
              </a:rPr>
              <a:t>Ángela</a:t>
            </a:r>
          </a:p>
          <a:p>
            <a:pPr marL="0" marR="0" lvl="0" indent="0" algn="l" rtl="0">
              <a:spcBef>
                <a:spcPts val="0"/>
              </a:spcBef>
              <a:buSzPct val="25000"/>
              <a:buNone/>
            </a:pPr>
            <a:r>
              <a:rPr lang="es-MX" sz="3000">
                <a:solidFill>
                  <a:schemeClr val="lt1"/>
                </a:solidFill>
                <a:latin typeface="Rockwell"/>
                <a:ea typeface="Rockwell"/>
                <a:cs typeface="Rockwell"/>
                <a:sym typeface="Rockwell"/>
              </a:rPr>
              <a:t>Lázaro </a:t>
            </a: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Resumen: </a:t>
            </a:r>
          </a:p>
          <a:p>
            <a:pPr marL="0" marR="0" lvl="0" indent="0" algn="l" rtl="0">
              <a:spcBef>
                <a:spcPts val="0"/>
              </a:spcBef>
              <a:buSzPct val="25000"/>
              <a:buNone/>
            </a:pPr>
            <a:r>
              <a:rPr lang="es-MX" sz="3000">
                <a:solidFill>
                  <a:schemeClr val="lt1"/>
                </a:solidFill>
                <a:latin typeface="Rockwell"/>
                <a:ea typeface="Rockwell"/>
                <a:cs typeface="Rockwell"/>
                <a:sym typeface="Rockwell"/>
              </a:rPr>
              <a:t>Sacerdote que no cree en lo que predica</a:t>
            </a:r>
          </a:p>
          <a:p>
            <a:pPr marL="0" marR="0" lvl="0" indent="0" algn="l" rtl="0">
              <a:spcBef>
                <a:spcPts val="0"/>
              </a:spcBef>
              <a:buSzPct val="25000"/>
              <a:buNone/>
            </a:pPr>
            <a:r>
              <a:rPr lang="es-MX" sz="3000">
                <a:solidFill>
                  <a:schemeClr val="lt1"/>
                </a:solidFill>
                <a:latin typeface="Rockwell"/>
                <a:ea typeface="Rockwell"/>
                <a:cs typeface="Rockwell"/>
                <a:sym typeface="Rockwell"/>
              </a:rPr>
              <a:t>Conflicto interno del sacerdote</a:t>
            </a:r>
          </a:p>
          <a:p>
            <a:pPr marL="0" marR="0" lvl="0" indent="0" algn="l" rtl="0">
              <a:spcBef>
                <a:spcPts val="0"/>
              </a:spcBef>
              <a:buSzPct val="25000"/>
              <a:buNone/>
            </a:pPr>
            <a:r>
              <a:rPr lang="es-MX" sz="3000">
                <a:solidFill>
                  <a:schemeClr val="lt1"/>
                </a:solidFill>
                <a:latin typeface="Rockwell"/>
                <a:ea typeface="Rockwell"/>
                <a:cs typeface="Rockwell"/>
                <a:sym typeface="Rockwell"/>
              </a:rPr>
              <a:t>Descubrimiento de su pecado</a:t>
            </a:r>
          </a:p>
          <a:p>
            <a:pPr marL="0" marR="0" lvl="0" indent="0" algn="l" rtl="0">
              <a:spcBef>
                <a:spcPts val="0"/>
              </a:spcBef>
              <a:buNone/>
            </a:pPr>
            <a:endParaRPr sz="3000">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115909" y="193182"/>
            <a:ext cx="11951594" cy="424731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000">
                <a:solidFill>
                  <a:schemeClr val="lt1"/>
                </a:solidFill>
                <a:latin typeface="Rockwell"/>
                <a:ea typeface="Rockwell"/>
                <a:cs typeface="Rockwell"/>
                <a:sym typeface="Rockwell"/>
              </a:rPr>
              <a:t>San Manuel Bueno, mártir</a:t>
            </a:r>
          </a:p>
          <a:p>
            <a:pPr marR="0" lvl="0" algn="ctr" rtl="0">
              <a:spcBef>
                <a:spcPts val="0"/>
              </a:spcBef>
              <a:buNone/>
            </a:pPr>
            <a:r>
              <a:rPr lang="es-MX" sz="3000">
                <a:solidFill>
                  <a:schemeClr val="lt1"/>
                </a:solidFill>
                <a:latin typeface="Rockwell"/>
                <a:ea typeface="Rockwell"/>
                <a:cs typeface="Rockwell"/>
                <a:sym typeface="Rockwell"/>
              </a:rPr>
              <a:t>Aplicación de identidad según Miguel de Unamuno </a:t>
            </a:r>
          </a:p>
          <a:p>
            <a:pPr marR="0" lvl="0" rtl="0">
              <a:spcBef>
                <a:spcPts val="0"/>
              </a:spcBef>
              <a:buNone/>
            </a:pPr>
            <a:endParaRPr sz="3000">
              <a:solidFill>
                <a:schemeClr val="lt1"/>
              </a:solidFill>
              <a:latin typeface="Times New Roman"/>
              <a:ea typeface="Times New Roman"/>
              <a:cs typeface="Times New Roman"/>
              <a:sym typeface="Times New Roman"/>
            </a:endParaRPr>
          </a:p>
          <a:p>
            <a:pPr marR="0" lvl="0" rtl="0">
              <a:spcBef>
                <a:spcPts val="0"/>
              </a:spcBef>
              <a:buNone/>
            </a:pPr>
            <a:endParaRPr sz="3000">
              <a:solidFill>
                <a:schemeClr val="lt1"/>
              </a:solidFill>
              <a:latin typeface="Times New Roman"/>
              <a:ea typeface="Times New Roman"/>
              <a:cs typeface="Times New Roman"/>
              <a:sym typeface="Times New Roman"/>
            </a:endParaRPr>
          </a:p>
          <a:p>
            <a:pPr marL="457200" marR="0" lvl="0" indent="-419100" rtl="0">
              <a:spcBef>
                <a:spcPts val="0"/>
              </a:spcBef>
              <a:buClr>
                <a:schemeClr val="lt1"/>
              </a:buClr>
              <a:buSzPct val="100000"/>
              <a:buFont typeface="Rockwell"/>
              <a:buChar char="●"/>
            </a:pPr>
            <a:r>
              <a:rPr lang="es-MX" sz="3000">
                <a:solidFill>
                  <a:schemeClr val="lt1"/>
                </a:solidFill>
                <a:latin typeface="Times New Roman"/>
                <a:ea typeface="Times New Roman"/>
                <a:cs typeface="Times New Roman"/>
                <a:sym typeface="Times New Roman"/>
              </a:rPr>
              <a:t>Pretender que somos de cierta manera:</a:t>
            </a:r>
            <a:r>
              <a:rPr lang="es-MX" sz="3000">
                <a:solidFill>
                  <a:schemeClr val="lt1"/>
                </a:solidFill>
                <a:latin typeface="Rockwell"/>
                <a:ea typeface="Rockwell"/>
                <a:cs typeface="Rockwell"/>
                <a:sym typeface="Rockwell"/>
              </a:rPr>
              <a:t> </a:t>
            </a:r>
            <a:r>
              <a:rPr lang="es-MX" sz="2400">
                <a:solidFill>
                  <a:schemeClr val="lt1"/>
                </a:solidFill>
                <a:latin typeface="Times New Roman"/>
                <a:ea typeface="Times New Roman"/>
                <a:cs typeface="Times New Roman"/>
                <a:sym typeface="Times New Roman"/>
              </a:rPr>
              <a:t>A lo largo de la novela, el cura pretendió ser algo que no era. Desde el principio, se mostró como una persona creyente de su fe. Todo lo que hacía era predicar y predicar para que la gente creyera también en algo que, supuestamente, él también creía. Pretendía creer en una vida eterna, en un Dios y en una iglesia creada para hacer feliz a sus feligreses.</a:t>
            </a:r>
          </a:p>
          <a:p>
            <a:pPr marR="0" lvl="0" rtl="0">
              <a:spcBef>
                <a:spcPts val="0"/>
              </a:spcBef>
              <a:buNone/>
            </a:pPr>
            <a:endParaRPr sz="3000">
              <a:solidFill>
                <a:schemeClr val="lt1"/>
              </a:solidFill>
              <a:latin typeface="Times New Roman"/>
              <a:ea typeface="Times New Roman"/>
              <a:cs typeface="Times New Roman"/>
              <a:sym typeface="Times New Roman"/>
            </a:endParaRPr>
          </a:p>
          <a:p>
            <a:pPr marL="457200" marR="0" lvl="0" indent="-419100" rtl="0">
              <a:spcBef>
                <a:spcPts val="0"/>
              </a:spcBef>
              <a:buClr>
                <a:schemeClr val="lt1"/>
              </a:buClr>
              <a:buSzPct val="100000"/>
              <a:buFont typeface="Times New Roman"/>
              <a:buChar char="●"/>
            </a:pPr>
            <a:r>
              <a:rPr lang="es-MX" sz="3000">
                <a:solidFill>
                  <a:schemeClr val="lt1"/>
                </a:solidFill>
                <a:latin typeface="Times New Roman"/>
                <a:ea typeface="Times New Roman"/>
                <a:cs typeface="Times New Roman"/>
                <a:sym typeface="Times New Roman"/>
              </a:rPr>
              <a:t>Lo que realmente es: </a:t>
            </a:r>
            <a:r>
              <a:rPr lang="es-MX" sz="2400">
                <a:solidFill>
                  <a:schemeClr val="lt1"/>
                </a:solidFill>
                <a:latin typeface="Times New Roman"/>
                <a:ea typeface="Times New Roman"/>
                <a:cs typeface="Times New Roman"/>
                <a:sym typeface="Times New Roman"/>
              </a:rPr>
              <a:t>Don Manuel no era una persona sin miedos, él le tenía miedo a muchas cosas. Don Manuel no era una persona sin ningún tipo de pecados.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spcBef>
                <a:spcPts val="0"/>
              </a:spcBef>
              <a:buNone/>
            </a:pPr>
            <a:r>
              <a:rPr lang="es-MX"/>
              <a:t>Identidad en literatura Chicana</a:t>
            </a:r>
          </a:p>
        </p:txBody>
      </p:sp>
      <p:sp>
        <p:nvSpPr>
          <p:cNvPr id="219" name="Shape 219"/>
          <p:cNvSpPr txBox="1">
            <a:spLocks noGrp="1"/>
          </p:cNvSpPr>
          <p:nvPr>
            <p:ph type="body" idx="1"/>
          </p:nvPr>
        </p:nvSpPr>
        <p:spPr>
          <a:xfrm>
            <a:off x="913795" y="2096064"/>
            <a:ext cx="10353900" cy="3695100"/>
          </a:xfrm>
          <a:prstGeom prst="rect">
            <a:avLst/>
          </a:prstGeom>
        </p:spPr>
        <p:txBody>
          <a:bodyPr lIns="91425" tIns="91425" rIns="91425" bIns="91425" anchor="t" anchorCtr="0">
            <a:noAutofit/>
          </a:bodyPr>
          <a:lstStyle/>
          <a:p>
            <a:pPr marL="457200" lvl="0" indent="-228600" rtl="0">
              <a:spcBef>
                <a:spcPts val="0"/>
              </a:spcBef>
            </a:pPr>
            <a:r>
              <a:rPr lang="es-MX"/>
              <a:t>Pocho por José Antonio Villarreal</a:t>
            </a:r>
          </a:p>
          <a:p>
            <a:pPr marL="457200" lvl="0" indent="0" rtl="0">
              <a:spcBef>
                <a:spcPts val="0"/>
              </a:spcBef>
              <a:buNone/>
            </a:pPr>
            <a:r>
              <a:rPr lang="es-MX"/>
              <a:t>Poemas</a:t>
            </a:r>
          </a:p>
          <a:p>
            <a:pPr marL="914400" lvl="0" indent="-228600" rtl="0">
              <a:spcBef>
                <a:spcPts val="0"/>
              </a:spcBef>
            </a:pPr>
            <a:r>
              <a:rPr lang="es-MX"/>
              <a:t>"No Me llames Hispanic" por Concha Saucedo</a:t>
            </a:r>
          </a:p>
          <a:p>
            <a:pPr marL="914400" lvl="0" indent="-228600" rtl="0">
              <a:spcBef>
                <a:spcPts val="0"/>
              </a:spcBef>
            </a:pPr>
            <a:r>
              <a:rPr lang="es-MX"/>
              <a:t>"So Mexicans Are Taking Jobs from Americans” por Jimmy Santiago Baca</a:t>
            </a:r>
          </a:p>
          <a:p>
            <a:pPr marL="914400" lvl="0" indent="-228600" rtl="0">
              <a:spcBef>
                <a:spcPts val="0"/>
              </a:spcBef>
            </a:pPr>
            <a:r>
              <a:rPr lang="es-MX"/>
              <a:t>"Yo soy Joaquín" por Rodolfo “Corky” Gonzales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lgn="l" rtl="0">
              <a:lnSpc>
                <a:spcPct val="120000"/>
              </a:lnSpc>
              <a:spcBef>
                <a:spcPts val="1000"/>
              </a:spcBef>
              <a:buNone/>
            </a:pPr>
            <a:r>
              <a:rPr lang="es-MX" sz="3600" b="0">
                <a:latin typeface="Rockwell"/>
                <a:ea typeface="Rockwell"/>
                <a:cs typeface="Rockwell"/>
                <a:sym typeface="Rockwell"/>
              </a:rPr>
              <a:t>Pocho</a:t>
            </a:r>
          </a:p>
        </p:txBody>
      </p:sp>
      <p:sp>
        <p:nvSpPr>
          <p:cNvPr id="225" name="Shape 225"/>
          <p:cNvSpPr txBox="1">
            <a:spLocks noGrp="1"/>
          </p:cNvSpPr>
          <p:nvPr>
            <p:ph type="body" idx="1"/>
          </p:nvPr>
        </p:nvSpPr>
        <p:spPr>
          <a:xfrm>
            <a:off x="913795" y="2096064"/>
            <a:ext cx="10353900" cy="3695100"/>
          </a:xfrm>
          <a:prstGeom prst="rect">
            <a:avLst/>
          </a:prstGeom>
        </p:spPr>
        <p:txBody>
          <a:bodyPr lIns="91425" tIns="91425" rIns="91425" bIns="91425" anchor="t" anchorCtr="0">
            <a:noAutofit/>
          </a:bodyPr>
          <a:lstStyle/>
          <a:p>
            <a:pPr marL="457200" lvl="0" indent="-228600" rtl="0">
              <a:spcBef>
                <a:spcPts val="0"/>
              </a:spcBef>
            </a:pPr>
            <a:r>
              <a:rPr lang="es-MX"/>
              <a:t>Muchos temas diferentes relacionados con la identidad</a:t>
            </a:r>
          </a:p>
          <a:p>
            <a:pPr marL="457200" lvl="0" indent="-228600" rtl="0">
              <a:spcBef>
                <a:spcPts val="0"/>
              </a:spcBef>
            </a:pPr>
            <a:r>
              <a:rPr lang="es-MX"/>
              <a:t>Está en el centro de las culturas mexicanas como de las americanas</a:t>
            </a:r>
          </a:p>
          <a:p>
            <a:pPr marL="457200" lvl="0" indent="-228600" rtl="0">
              <a:spcBef>
                <a:spcPts val="0"/>
              </a:spcBef>
            </a:pPr>
            <a:r>
              <a:rPr lang="es-MX"/>
              <a:t>La vida que vivió su padre es lo que le inspira a seguir la educación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lgn="l" rtl="0">
              <a:lnSpc>
                <a:spcPct val="115000"/>
              </a:lnSpc>
              <a:spcBef>
                <a:spcPts val="0"/>
              </a:spcBef>
              <a:buClr>
                <a:schemeClr val="dk1"/>
              </a:buClr>
              <a:buSzPct val="30555"/>
              <a:buFont typeface="Arial"/>
              <a:buNone/>
            </a:pPr>
            <a:r>
              <a:rPr lang="es-MX" sz="3600" b="0">
                <a:solidFill>
                  <a:srgbClr val="FFFFFF"/>
                </a:solidFill>
                <a:latin typeface="Rockwell"/>
                <a:ea typeface="Rockwell"/>
                <a:cs typeface="Rockwell"/>
                <a:sym typeface="Rockwell"/>
              </a:rPr>
              <a:t>I am Joaquín</a:t>
            </a:r>
          </a:p>
        </p:txBody>
      </p:sp>
      <p:sp>
        <p:nvSpPr>
          <p:cNvPr id="231" name="Shape 231"/>
          <p:cNvSpPr txBox="1">
            <a:spLocks noGrp="1"/>
          </p:cNvSpPr>
          <p:nvPr>
            <p:ph type="body" idx="1"/>
          </p:nvPr>
        </p:nvSpPr>
        <p:spPr>
          <a:xfrm>
            <a:off x="913795" y="2088318"/>
            <a:ext cx="5106000" cy="37029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55000"/>
              <a:buFont typeface="Arial"/>
              <a:buNone/>
            </a:pPr>
            <a:r>
              <a:rPr lang="es-MX">
                <a:solidFill>
                  <a:srgbClr val="FFFFFF"/>
                </a:solidFill>
              </a:rPr>
              <a:t>I am Joaquín. </a:t>
            </a:r>
          </a:p>
          <a:p>
            <a:pPr marL="0" lvl="0" indent="-69850" rtl="0">
              <a:lnSpc>
                <a:spcPct val="115000"/>
              </a:lnSpc>
              <a:spcBef>
                <a:spcPts val="0"/>
              </a:spcBef>
              <a:buClr>
                <a:schemeClr val="dk1"/>
              </a:buClr>
              <a:buSzPct val="55000"/>
              <a:buFont typeface="Arial"/>
              <a:buNone/>
            </a:pPr>
            <a:r>
              <a:rPr lang="es-MX">
                <a:solidFill>
                  <a:srgbClr val="FFFFFF"/>
                </a:solidFill>
              </a:rPr>
              <a:t>I must fight </a:t>
            </a:r>
          </a:p>
          <a:p>
            <a:pPr marL="0" lvl="0" indent="-69850" rtl="0">
              <a:lnSpc>
                <a:spcPct val="115000"/>
              </a:lnSpc>
              <a:spcBef>
                <a:spcPts val="0"/>
              </a:spcBef>
              <a:buClr>
                <a:schemeClr val="dk1"/>
              </a:buClr>
              <a:buSzPct val="55000"/>
              <a:buFont typeface="Arial"/>
              <a:buNone/>
            </a:pPr>
            <a:r>
              <a:rPr lang="es-MX">
                <a:solidFill>
                  <a:srgbClr val="FFFFFF"/>
                </a:solidFill>
              </a:rPr>
              <a:t>and win this struggle </a:t>
            </a:r>
          </a:p>
          <a:p>
            <a:pPr marL="0" lvl="0" indent="-69850" rtl="0">
              <a:lnSpc>
                <a:spcPct val="115000"/>
              </a:lnSpc>
              <a:spcBef>
                <a:spcPts val="0"/>
              </a:spcBef>
              <a:buClr>
                <a:schemeClr val="dk1"/>
              </a:buClr>
              <a:buSzPct val="55000"/>
              <a:buFont typeface="Arial"/>
              <a:buNone/>
            </a:pPr>
            <a:r>
              <a:rPr lang="es-MX">
                <a:solidFill>
                  <a:srgbClr val="FFFFFF"/>
                </a:solidFill>
              </a:rPr>
              <a:t>for my sons, and they </a:t>
            </a:r>
          </a:p>
          <a:p>
            <a:pPr marL="0" lvl="0" indent="-69850" rtl="0">
              <a:lnSpc>
                <a:spcPct val="115000"/>
              </a:lnSpc>
              <a:spcBef>
                <a:spcPts val="0"/>
              </a:spcBef>
              <a:buClr>
                <a:schemeClr val="dk1"/>
              </a:buClr>
              <a:buSzPct val="55000"/>
              <a:buFont typeface="Arial"/>
              <a:buNone/>
            </a:pPr>
            <a:r>
              <a:rPr lang="es-MX">
                <a:solidFill>
                  <a:srgbClr val="FFFFFF"/>
                </a:solidFill>
              </a:rPr>
              <a:t>must know from me </a:t>
            </a:r>
          </a:p>
          <a:p>
            <a:pPr marL="0" lvl="0" indent="-69850" rtl="0">
              <a:lnSpc>
                <a:spcPct val="115000"/>
              </a:lnSpc>
              <a:spcBef>
                <a:spcPts val="0"/>
              </a:spcBef>
              <a:buClr>
                <a:schemeClr val="dk1"/>
              </a:buClr>
              <a:buSzPct val="55000"/>
              <a:buFont typeface="Arial"/>
              <a:buNone/>
            </a:pPr>
            <a:r>
              <a:rPr lang="es-MX">
                <a:solidFill>
                  <a:srgbClr val="FFFFFF"/>
                </a:solidFill>
              </a:rPr>
              <a:t>who I am. </a:t>
            </a:r>
          </a:p>
          <a:p>
            <a:pPr marL="0" lvl="0" indent="-69850" rtl="0">
              <a:lnSpc>
                <a:spcPct val="115000"/>
              </a:lnSpc>
              <a:spcBef>
                <a:spcPts val="0"/>
              </a:spcBef>
              <a:buClr>
                <a:schemeClr val="dk1"/>
              </a:buClr>
              <a:buSzPct val="55000"/>
              <a:buFont typeface="Arial"/>
              <a:buNone/>
            </a:pPr>
            <a:r>
              <a:rPr lang="es-MX">
                <a:solidFill>
                  <a:srgbClr val="FFFFFF"/>
                </a:solidFill>
              </a:rPr>
              <a:t>I am the masses of my people and </a:t>
            </a:r>
          </a:p>
          <a:p>
            <a:pPr marL="0" lvl="0" indent="-69850" rtl="0">
              <a:lnSpc>
                <a:spcPct val="115000"/>
              </a:lnSpc>
              <a:spcBef>
                <a:spcPts val="0"/>
              </a:spcBef>
              <a:buClr>
                <a:schemeClr val="dk1"/>
              </a:buClr>
              <a:buSzPct val="55000"/>
              <a:buFont typeface="Arial"/>
              <a:buNone/>
            </a:pPr>
            <a:r>
              <a:rPr lang="es-MX">
                <a:solidFill>
                  <a:srgbClr val="FFFFFF"/>
                </a:solidFill>
              </a:rPr>
              <a:t>I refuse to be absorbed. </a:t>
            </a:r>
          </a:p>
          <a:p>
            <a:pPr marL="0" lvl="0" indent="0" rtl="0">
              <a:lnSpc>
                <a:spcPct val="115000"/>
              </a:lnSpc>
              <a:spcBef>
                <a:spcPts val="0"/>
              </a:spcBef>
              <a:buNone/>
            </a:pPr>
            <a:endParaRPr sz="1200">
              <a:solidFill>
                <a:srgbClr val="FFFFFF"/>
              </a:solidFill>
            </a:endParaRPr>
          </a:p>
        </p:txBody>
      </p:sp>
      <p:sp>
        <p:nvSpPr>
          <p:cNvPr id="232" name="Shape 232"/>
          <p:cNvSpPr txBox="1">
            <a:spLocks noGrp="1"/>
          </p:cNvSpPr>
          <p:nvPr>
            <p:ph type="body" idx="2"/>
          </p:nvPr>
        </p:nvSpPr>
        <p:spPr>
          <a:xfrm>
            <a:off x="6173403" y="2088318"/>
            <a:ext cx="5094300" cy="37029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55000"/>
              <a:buFont typeface="Arial"/>
              <a:buNone/>
            </a:pPr>
            <a:r>
              <a:rPr lang="es-MX">
                <a:solidFill>
                  <a:srgbClr val="FFFFFF"/>
                </a:solidFill>
              </a:rPr>
              <a:t>I am Joaquín. </a:t>
            </a:r>
          </a:p>
          <a:p>
            <a:pPr marL="0" lvl="0" indent="-69850" rtl="0">
              <a:lnSpc>
                <a:spcPct val="115000"/>
              </a:lnSpc>
              <a:spcBef>
                <a:spcPts val="0"/>
              </a:spcBef>
              <a:buClr>
                <a:schemeClr val="dk1"/>
              </a:buClr>
              <a:buSzPct val="55000"/>
              <a:buFont typeface="Arial"/>
              <a:buNone/>
            </a:pPr>
            <a:r>
              <a:rPr lang="es-MX">
                <a:solidFill>
                  <a:srgbClr val="FFFFFF"/>
                </a:solidFill>
              </a:rPr>
              <a:t>The odds are great </a:t>
            </a:r>
          </a:p>
          <a:p>
            <a:pPr marL="0" lvl="0" indent="-69850" rtl="0">
              <a:lnSpc>
                <a:spcPct val="115000"/>
              </a:lnSpc>
              <a:spcBef>
                <a:spcPts val="0"/>
              </a:spcBef>
              <a:buClr>
                <a:schemeClr val="dk1"/>
              </a:buClr>
              <a:buSzPct val="55000"/>
              <a:buFont typeface="Arial"/>
              <a:buNone/>
            </a:pPr>
            <a:r>
              <a:rPr lang="es-MX">
                <a:solidFill>
                  <a:srgbClr val="FFFFFF"/>
                </a:solidFill>
              </a:rPr>
              <a:t>But my spirit is strong, </a:t>
            </a:r>
          </a:p>
          <a:p>
            <a:pPr marL="0" lvl="0" indent="-69850" rtl="0">
              <a:lnSpc>
                <a:spcPct val="115000"/>
              </a:lnSpc>
              <a:spcBef>
                <a:spcPts val="0"/>
              </a:spcBef>
              <a:buClr>
                <a:schemeClr val="dk1"/>
              </a:buClr>
              <a:buSzPct val="55000"/>
              <a:buFont typeface="Arial"/>
              <a:buNone/>
            </a:pPr>
            <a:r>
              <a:rPr lang="es-MX">
                <a:solidFill>
                  <a:srgbClr val="FFFFFF"/>
                </a:solidFill>
              </a:rPr>
              <a:t>My faith unbreakable, </a:t>
            </a:r>
          </a:p>
          <a:p>
            <a:pPr marL="0" lvl="0" indent="-69850" rtl="0">
              <a:lnSpc>
                <a:spcPct val="115000"/>
              </a:lnSpc>
              <a:spcBef>
                <a:spcPts val="0"/>
              </a:spcBef>
              <a:buClr>
                <a:schemeClr val="dk1"/>
              </a:buClr>
              <a:buSzPct val="55000"/>
              <a:buFont typeface="Arial"/>
              <a:buNone/>
            </a:pPr>
            <a:r>
              <a:rPr lang="es-MX">
                <a:solidFill>
                  <a:srgbClr val="FFFFFF"/>
                </a:solidFill>
              </a:rPr>
              <a:t>My blood is pure. </a:t>
            </a:r>
          </a:p>
          <a:p>
            <a:pPr marL="0" lvl="0" indent="-69850" rtl="0">
              <a:lnSpc>
                <a:spcPct val="115000"/>
              </a:lnSpc>
              <a:spcBef>
                <a:spcPts val="0"/>
              </a:spcBef>
              <a:buClr>
                <a:schemeClr val="dk1"/>
              </a:buClr>
              <a:buSzPct val="55000"/>
              <a:buFont typeface="Arial"/>
              <a:buNone/>
            </a:pPr>
            <a:r>
              <a:rPr lang="es-MX">
                <a:solidFill>
                  <a:srgbClr val="FFFFFF"/>
                </a:solidFill>
              </a:rPr>
              <a:t>I am Aztec prince and Christian Christ. </a:t>
            </a:r>
          </a:p>
          <a:p>
            <a:pPr marL="0" lvl="0" indent="-69850" rtl="0">
              <a:lnSpc>
                <a:spcPct val="115000"/>
              </a:lnSpc>
              <a:spcBef>
                <a:spcPts val="0"/>
              </a:spcBef>
              <a:buClr>
                <a:schemeClr val="dk1"/>
              </a:buClr>
              <a:buSzPct val="55000"/>
              <a:buFont typeface="Arial"/>
              <a:buNone/>
            </a:pPr>
            <a:r>
              <a:rPr lang="es-MX">
                <a:solidFill>
                  <a:srgbClr val="FFFFFF"/>
                </a:solidFill>
              </a:rPr>
              <a:t>I SHALL ENDURE! </a:t>
            </a:r>
          </a:p>
          <a:p>
            <a:pPr marL="0" lvl="0" indent="-69850" rtl="0">
              <a:lnSpc>
                <a:spcPct val="115000"/>
              </a:lnSpc>
              <a:spcBef>
                <a:spcPts val="0"/>
              </a:spcBef>
              <a:buClr>
                <a:schemeClr val="dk1"/>
              </a:buClr>
              <a:buSzPct val="55000"/>
              <a:buFont typeface="Arial"/>
              <a:buNone/>
            </a:pPr>
            <a:r>
              <a:rPr lang="es-MX">
                <a:solidFill>
                  <a:srgbClr val="FFFFFF"/>
                </a:solidFill>
              </a:rPr>
              <a:t>I WILL ENDURE!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p:nvPr/>
        </p:nvSpPr>
        <p:spPr>
          <a:xfrm>
            <a:off x="90152" y="206062"/>
            <a:ext cx="12101848" cy="5170645"/>
          </a:xfrm>
          <a:prstGeom prst="rect">
            <a:avLst/>
          </a:prstGeom>
          <a:noFill/>
          <a:ln>
            <a:noFill/>
          </a:ln>
        </p:spPr>
        <p:txBody>
          <a:bodyPr lIns="91425" tIns="45700" rIns="91425" bIns="45700" anchor="t" anchorCtr="0">
            <a:noAutofit/>
          </a:bodyPr>
          <a:lstStyle/>
          <a:p>
            <a:pPr marL="285750" marR="0" lvl="0" indent="-285750" algn="ctr" rtl="0">
              <a:spcBef>
                <a:spcPts val="0"/>
              </a:spcBef>
              <a:buClr>
                <a:schemeClr val="lt1"/>
              </a:buClr>
              <a:buFont typeface="Arial"/>
              <a:buNone/>
            </a:pPr>
            <a:endParaRPr sz="2400" b="0" i="0" u="none" strike="noStrike" cap="none" dirty="0">
              <a:solidFill>
                <a:schemeClr val="bg1"/>
              </a:solidFill>
              <a:latin typeface="Rockwell" panose="02060603020205020403" pitchFamily="18" charset="0"/>
              <a:ea typeface="Rockwell"/>
              <a:cs typeface="Rockwell"/>
              <a:sym typeface="Rockwell"/>
            </a:endParaRPr>
          </a:p>
          <a:p>
            <a:endParaRPr lang="es-ES" sz="2400" dirty="0" smtClean="0">
              <a:solidFill>
                <a:schemeClr val="bg1"/>
              </a:solidFill>
              <a:latin typeface="Rockwell" panose="02060603020205020403" pitchFamily="18" charset="0"/>
            </a:endParaRPr>
          </a:p>
          <a:p>
            <a:endParaRPr lang="es-ES" sz="2400" dirty="0" smtClean="0">
              <a:solidFill>
                <a:schemeClr val="bg1"/>
              </a:solidFill>
              <a:latin typeface="Rockwell" panose="02060603020205020403" pitchFamily="18" charset="0"/>
            </a:endParaRPr>
          </a:p>
          <a:p>
            <a:r>
              <a:rPr lang="es-ES" sz="2400" dirty="0" smtClean="0">
                <a:solidFill>
                  <a:schemeClr val="bg1"/>
                </a:solidFill>
                <a:latin typeface="Rockwell" panose="02060603020205020403" pitchFamily="18" charset="0"/>
              </a:rPr>
              <a:t>La </a:t>
            </a:r>
            <a:r>
              <a:rPr lang="es-ES" sz="2400" dirty="0">
                <a:solidFill>
                  <a:schemeClr val="bg1"/>
                </a:solidFill>
                <a:latin typeface="Rockwell" panose="02060603020205020403" pitchFamily="18" charset="0"/>
              </a:rPr>
              <a:t>primera parte de este proyecto analiza tres de las obras cortas del escritor español Miguel de Unamuno, más varias obras de literatura chicana. Las obras seleccionadas de Miguel de Unamuno son:</a:t>
            </a:r>
            <a:r>
              <a:rPr lang="es-ES" sz="2400" i="1" dirty="0">
                <a:solidFill>
                  <a:schemeClr val="bg1"/>
                </a:solidFill>
                <a:latin typeface="Rockwell" panose="02060603020205020403" pitchFamily="18" charset="0"/>
              </a:rPr>
              <a:t> La novela de Don Sandalio, jugador de ajedrez </a:t>
            </a:r>
            <a:r>
              <a:rPr lang="es-ES" sz="2400" dirty="0">
                <a:solidFill>
                  <a:schemeClr val="bg1"/>
                </a:solidFill>
                <a:latin typeface="Rockwell" panose="02060603020205020403" pitchFamily="18" charset="0"/>
              </a:rPr>
              <a:t>(1930), </a:t>
            </a:r>
            <a:r>
              <a:rPr lang="es-ES" sz="2400" i="1" dirty="0">
                <a:solidFill>
                  <a:schemeClr val="bg1"/>
                </a:solidFill>
                <a:latin typeface="Rockwell" panose="02060603020205020403" pitchFamily="18" charset="0"/>
              </a:rPr>
              <a:t>Un pobre hombre rico o el sentimiento cómico de la vida</a:t>
            </a:r>
            <a:r>
              <a:rPr lang="es-ES" sz="2400" dirty="0">
                <a:solidFill>
                  <a:schemeClr val="bg1"/>
                </a:solidFill>
                <a:latin typeface="Rockwell" panose="02060603020205020403" pitchFamily="18" charset="0"/>
              </a:rPr>
              <a:t>, y </a:t>
            </a:r>
            <a:r>
              <a:rPr lang="es-ES" sz="2400" i="1" dirty="0">
                <a:solidFill>
                  <a:schemeClr val="bg1"/>
                </a:solidFill>
                <a:latin typeface="Rockwell" panose="02060603020205020403" pitchFamily="18" charset="0"/>
              </a:rPr>
              <a:t>San Manuel Bueno, mártir</a:t>
            </a:r>
            <a:r>
              <a:rPr lang="es-ES" sz="2400" dirty="0">
                <a:solidFill>
                  <a:schemeClr val="bg1"/>
                </a:solidFill>
                <a:latin typeface="Rockwell" panose="02060603020205020403" pitchFamily="18" charset="0"/>
              </a:rPr>
              <a:t> (1930). En cada una de las tres obras de Unamuno sobresale el personaje que está en busca de la identidad y se enfrenta a diferentes situaciones en su vida para lograr encontrar esa anhelada identidad que le dará sentido a esta. Dicho eso, la primera parte este proyecto habla de cómo se presenta el problema de identidad en el personaje principal de estas obras.  Presenta un resumen detallado de lo que trata cada una de las tres obras y después aplica la definición de identidad, de acuerdo a Unamuno, a cada una de las tres obras. </a:t>
            </a:r>
            <a:r>
              <a:rPr lang="es-ES" sz="3200" dirty="0"/>
              <a:t> </a:t>
            </a:r>
            <a:endParaRPr lang="es-ES" sz="3200" dirty="0"/>
          </a:p>
          <a:p>
            <a:r>
              <a:rPr lang="es-ES" sz="3200" dirty="0"/>
              <a:t/>
            </a:r>
            <a:br>
              <a:rPr lang="es-ES" sz="3200" dirty="0"/>
            </a:br>
            <a:endParaRPr sz="3000" b="0" i="0" u="none" strike="noStrike" cap="none" dirty="0">
              <a:solidFill>
                <a:schemeClr val="lt1"/>
              </a:solidFill>
              <a:latin typeface="Rockwell"/>
              <a:ea typeface="Rockwell"/>
              <a:cs typeface="Rockwell"/>
              <a:sym typeface="Rockwell"/>
            </a:endParaRPr>
          </a:p>
          <a:p>
            <a:pPr marL="285750" marR="0" lvl="0" indent="-285750" algn="ctr" rtl="0">
              <a:spcBef>
                <a:spcPts val="0"/>
              </a:spcBef>
              <a:buClr>
                <a:schemeClr val="lt1"/>
              </a:buClr>
              <a:buFont typeface="Arial"/>
              <a:buNone/>
            </a:pPr>
            <a:endParaRPr sz="3000" b="0" i="0" u="none" strike="noStrike" cap="none" dirty="0">
              <a:solidFill>
                <a:schemeClr val="lt1"/>
              </a:solidFill>
              <a:latin typeface="Rockwell"/>
              <a:ea typeface="Rockwell"/>
              <a:cs typeface="Rockwell"/>
              <a:sym typeface="Rockwell"/>
            </a:endParaRPr>
          </a:p>
          <a:p>
            <a:pPr marL="285750" marR="0" lvl="0" indent="-285750" algn="l" rtl="0">
              <a:spcBef>
                <a:spcPts val="0"/>
              </a:spcBef>
              <a:buClr>
                <a:schemeClr val="lt1"/>
              </a:buClr>
              <a:buFont typeface="Arial"/>
              <a:buNone/>
            </a:pPr>
            <a:endParaRPr sz="3000" b="0" i="0" u="none" strike="noStrike" cap="none" dirty="0">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lgn="l" rtl="0">
              <a:lnSpc>
                <a:spcPct val="115000"/>
              </a:lnSpc>
              <a:spcBef>
                <a:spcPts val="0"/>
              </a:spcBef>
              <a:buClr>
                <a:schemeClr val="dk1"/>
              </a:buClr>
              <a:buSzPct val="30555"/>
              <a:buFont typeface="Arial"/>
              <a:buNone/>
            </a:pPr>
            <a:r>
              <a:rPr lang="es-MX" sz="3600" b="0">
                <a:solidFill>
                  <a:srgbClr val="FFFFFF"/>
                </a:solidFill>
                <a:latin typeface="Rockwell"/>
                <a:ea typeface="Rockwell"/>
                <a:cs typeface="Rockwell"/>
                <a:sym typeface="Rockwell"/>
              </a:rPr>
              <a:t>I am Joaquín</a:t>
            </a:r>
          </a:p>
        </p:txBody>
      </p:sp>
      <p:sp>
        <p:nvSpPr>
          <p:cNvPr id="238" name="Shape 238"/>
          <p:cNvSpPr txBox="1">
            <a:spLocks noGrp="1"/>
          </p:cNvSpPr>
          <p:nvPr>
            <p:ph type="body" idx="1"/>
          </p:nvPr>
        </p:nvSpPr>
        <p:spPr>
          <a:xfrm>
            <a:off x="913795" y="2096064"/>
            <a:ext cx="10353900" cy="3695100"/>
          </a:xfrm>
          <a:prstGeom prst="rect">
            <a:avLst/>
          </a:prstGeom>
        </p:spPr>
        <p:txBody>
          <a:bodyPr lIns="91425" tIns="91425" rIns="91425" bIns="91425" anchor="t" anchorCtr="0">
            <a:noAutofit/>
          </a:bodyPr>
          <a:lstStyle/>
          <a:p>
            <a:pPr marL="457200" lvl="0" indent="-228600" rtl="0">
              <a:spcBef>
                <a:spcPts val="0"/>
              </a:spcBef>
            </a:pPr>
            <a:r>
              <a:rPr lang="es-MX"/>
              <a:t>Describe la lucha de la identidad ya que México tiene un pasado complicado</a:t>
            </a:r>
          </a:p>
          <a:p>
            <a:pPr marL="457200" lvl="0" indent="-228600" rtl="0">
              <a:spcBef>
                <a:spcPts val="0"/>
              </a:spcBef>
            </a:pPr>
            <a:r>
              <a:rPr lang="es-MX"/>
              <a:t>Nombra a gente clave en la historia de México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rtl="0">
              <a:spcBef>
                <a:spcPts val="0"/>
              </a:spcBef>
              <a:buNone/>
            </a:pPr>
            <a:r>
              <a:rPr lang="es-MX" sz="3600" b="0">
                <a:latin typeface="Rockwell"/>
                <a:ea typeface="Rockwell"/>
                <a:cs typeface="Rockwell"/>
                <a:sym typeface="Rockwell"/>
              </a:rPr>
              <a:t>¡No me llames hispanic!</a:t>
            </a:r>
          </a:p>
        </p:txBody>
      </p:sp>
      <p:sp>
        <p:nvSpPr>
          <p:cNvPr id="244" name="Shape 244"/>
          <p:cNvSpPr txBox="1">
            <a:spLocks noGrp="1"/>
          </p:cNvSpPr>
          <p:nvPr>
            <p:ph type="body" idx="1"/>
          </p:nvPr>
        </p:nvSpPr>
        <p:spPr>
          <a:xfrm>
            <a:off x="913800" y="2088326"/>
            <a:ext cx="5106000" cy="47697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55000"/>
              <a:buFont typeface="Arial"/>
              <a:buNone/>
            </a:pPr>
            <a:r>
              <a:rPr lang="es-MX"/>
              <a:t>No me llames Hispanic</a:t>
            </a:r>
          </a:p>
          <a:p>
            <a:pPr marL="0" lvl="0" indent="-69850" rtl="0">
              <a:lnSpc>
                <a:spcPct val="115000"/>
              </a:lnSpc>
              <a:spcBef>
                <a:spcPts val="0"/>
              </a:spcBef>
              <a:buClr>
                <a:schemeClr val="dk1"/>
              </a:buClr>
              <a:buSzPct val="55000"/>
              <a:buFont typeface="Arial"/>
              <a:buNone/>
            </a:pPr>
            <a:r>
              <a:rPr lang="es-MX"/>
              <a:t>His Panic or Her Panic</a:t>
            </a:r>
          </a:p>
          <a:p>
            <a:pPr marL="0" lvl="0" indent="-69850" rtl="0">
              <a:lnSpc>
                <a:spcPct val="115000"/>
              </a:lnSpc>
              <a:spcBef>
                <a:spcPts val="0"/>
              </a:spcBef>
              <a:buClr>
                <a:schemeClr val="dk1"/>
              </a:buClr>
              <a:buSzPct val="55000"/>
              <a:buFont typeface="Arial"/>
              <a:buNone/>
            </a:pPr>
            <a:r>
              <a:rPr lang="es-MX"/>
              <a:t>ni de él, ni de ella</a:t>
            </a:r>
          </a:p>
          <a:p>
            <a:pPr marL="0" lvl="0" indent="-69850" rtl="0">
              <a:lnSpc>
                <a:spcPct val="115000"/>
              </a:lnSpc>
              <a:spcBef>
                <a:spcPts val="0"/>
              </a:spcBef>
              <a:buClr>
                <a:schemeClr val="dk1"/>
              </a:buClr>
              <a:buSzPct val="55000"/>
              <a:buFont typeface="Arial"/>
              <a:buNone/>
            </a:pPr>
            <a:r>
              <a:rPr lang="es-MX"/>
              <a:t>No soy nobody's Panic</a:t>
            </a:r>
          </a:p>
          <a:p>
            <a:pPr marL="0" lvl="0" indent="-69850" rtl="0">
              <a:lnSpc>
                <a:spcPct val="115000"/>
              </a:lnSpc>
              <a:spcBef>
                <a:spcPts val="0"/>
              </a:spcBef>
              <a:buClr>
                <a:schemeClr val="dk1"/>
              </a:buClr>
              <a:buSzPct val="55000"/>
              <a:buFont typeface="Arial"/>
              <a:buNone/>
            </a:pPr>
            <a:r>
              <a:rPr lang="es-MX"/>
              <a:t>¿Qué, vengo de Hispañola?</a:t>
            </a:r>
          </a:p>
          <a:p>
            <a:pPr marL="0" lvl="0" indent="-69850" rtl="0">
              <a:lnSpc>
                <a:spcPct val="115000"/>
              </a:lnSpc>
              <a:spcBef>
                <a:spcPts val="0"/>
              </a:spcBef>
              <a:buClr>
                <a:schemeClr val="dk1"/>
              </a:buClr>
              <a:buSzPct val="55000"/>
              <a:buFont typeface="Arial"/>
              <a:buNone/>
            </a:pPr>
            <a:r>
              <a:rPr lang="es-MX"/>
              <a:t>¿O de Paniclandia?</a:t>
            </a:r>
          </a:p>
          <a:p>
            <a:pPr marL="0" lvl="0" indent="-69850" rtl="0">
              <a:lnSpc>
                <a:spcPct val="115000"/>
              </a:lnSpc>
              <a:spcBef>
                <a:spcPts val="0"/>
              </a:spcBef>
              <a:buClr>
                <a:schemeClr val="dk1"/>
              </a:buClr>
              <a:buSzPct val="55000"/>
              <a:buFont typeface="Arial"/>
              <a:buNone/>
            </a:pPr>
            <a:r>
              <a:rPr lang="es-MX"/>
              <a:t>¿O quizás me</a:t>
            </a:r>
          </a:p>
          <a:p>
            <a:pPr marL="0" lvl="0" indent="-69850" rtl="0">
              <a:lnSpc>
                <a:spcPct val="115000"/>
              </a:lnSpc>
              <a:spcBef>
                <a:spcPts val="0"/>
              </a:spcBef>
              <a:buClr>
                <a:schemeClr val="dk1"/>
              </a:buClr>
              <a:buSzPct val="55000"/>
              <a:buFont typeface="Arial"/>
              <a:buNone/>
            </a:pPr>
            <a:r>
              <a:rPr lang="es-MX"/>
              <a:t>tienen pánico?</a:t>
            </a:r>
          </a:p>
          <a:p>
            <a:pPr marL="0" lvl="0" indent="-69850" rtl="0">
              <a:lnSpc>
                <a:spcPct val="115000"/>
              </a:lnSpc>
              <a:spcBef>
                <a:spcPts val="0"/>
              </a:spcBef>
              <a:buClr>
                <a:schemeClr val="dk1"/>
              </a:buClr>
              <a:buSzPct val="55000"/>
              <a:buFont typeface="Arial"/>
              <a:buNone/>
            </a:pPr>
            <a:r>
              <a:rPr lang="es-MX"/>
              <a:t>¡No! Chale! No me</a:t>
            </a:r>
          </a:p>
          <a:p>
            <a:pPr marL="0" lvl="0" indent="-69850" rtl="0">
              <a:lnSpc>
                <a:spcPct val="115000"/>
              </a:lnSpc>
              <a:spcBef>
                <a:spcPts val="0"/>
              </a:spcBef>
              <a:buClr>
                <a:schemeClr val="dk1"/>
              </a:buClr>
              <a:buSzPct val="55000"/>
              <a:buFont typeface="Arial"/>
              <a:buNone/>
            </a:pPr>
            <a:r>
              <a:rPr lang="es-MX"/>
              <a:t>llames Hispanic</a:t>
            </a:r>
          </a:p>
          <a:p>
            <a:pPr marL="0" lvl="0" indent="-69850" rtl="0">
              <a:lnSpc>
                <a:spcPct val="115000"/>
              </a:lnSpc>
              <a:spcBef>
                <a:spcPts val="0"/>
              </a:spcBef>
              <a:buClr>
                <a:schemeClr val="dk1"/>
              </a:buClr>
              <a:buSzPct val="55000"/>
              <a:buFont typeface="Arial"/>
              <a:buNone/>
            </a:pPr>
            <a:r>
              <a:rPr lang="es-MX"/>
              <a:t>En un pasado permití</a:t>
            </a:r>
          </a:p>
          <a:p>
            <a:pPr marL="0" lvl="0" indent="-69850" rtl="0">
              <a:lnSpc>
                <a:spcPct val="115000"/>
              </a:lnSpc>
              <a:spcBef>
                <a:spcPts val="0"/>
              </a:spcBef>
              <a:buClr>
                <a:schemeClr val="dk1"/>
              </a:buClr>
              <a:buSzPct val="55000"/>
              <a:buFont typeface="Arial"/>
              <a:buNone/>
            </a:pPr>
            <a:r>
              <a:rPr lang="es-MX"/>
              <a:t>ser llamado Meskin,</a:t>
            </a:r>
          </a:p>
          <a:p>
            <a:pPr marL="0" lvl="0" indent="0" rtl="0">
              <a:lnSpc>
                <a:spcPct val="115000"/>
              </a:lnSpc>
              <a:spcBef>
                <a:spcPts val="0"/>
              </a:spcBef>
              <a:buNone/>
            </a:pPr>
            <a:endParaRPr/>
          </a:p>
        </p:txBody>
      </p:sp>
      <p:sp>
        <p:nvSpPr>
          <p:cNvPr id="245" name="Shape 245"/>
          <p:cNvSpPr txBox="1">
            <a:spLocks noGrp="1"/>
          </p:cNvSpPr>
          <p:nvPr>
            <p:ph type="body" idx="2"/>
          </p:nvPr>
        </p:nvSpPr>
        <p:spPr>
          <a:xfrm>
            <a:off x="6173400" y="2088326"/>
            <a:ext cx="5094300" cy="4769700"/>
          </a:xfrm>
          <a:prstGeom prst="rect">
            <a:avLst/>
          </a:prstGeom>
        </p:spPr>
        <p:txBody>
          <a:bodyPr lIns="91425" tIns="91425" rIns="91425" bIns="91425" anchor="t" anchorCtr="0">
            <a:noAutofit/>
          </a:bodyPr>
          <a:lstStyle/>
          <a:p>
            <a:pPr marL="0" lvl="0" indent="0" rtl="0">
              <a:lnSpc>
                <a:spcPct val="115000"/>
              </a:lnSpc>
              <a:spcBef>
                <a:spcPts val="0"/>
              </a:spcBef>
              <a:buNone/>
            </a:pPr>
            <a:r>
              <a:rPr lang="es-MX"/>
              <a:t>Greaser, Chili Eater,</a:t>
            </a:r>
          </a:p>
          <a:p>
            <a:pPr marL="0" lvl="0" indent="-69850" rtl="0">
              <a:lnSpc>
                <a:spcPct val="115000"/>
              </a:lnSpc>
              <a:spcBef>
                <a:spcPts val="0"/>
              </a:spcBef>
              <a:buClr>
                <a:schemeClr val="dk1"/>
              </a:buClr>
              <a:buSzPct val="55000"/>
              <a:buFont typeface="Arial"/>
              <a:buNone/>
            </a:pPr>
            <a:r>
              <a:rPr lang="es-MX"/>
              <a:t>Taco Bender</a:t>
            </a:r>
          </a:p>
          <a:p>
            <a:pPr marL="0" lvl="0" indent="-69850" rtl="0">
              <a:lnSpc>
                <a:spcPct val="115000"/>
              </a:lnSpc>
              <a:spcBef>
                <a:spcPts val="0"/>
              </a:spcBef>
              <a:buClr>
                <a:schemeClr val="dk1"/>
              </a:buClr>
              <a:buSzPct val="55000"/>
              <a:buFont typeface="Arial"/>
              <a:buNone/>
            </a:pPr>
            <a:r>
              <a:rPr lang="es-MX"/>
              <a:t>y hasta Spic</a:t>
            </a:r>
          </a:p>
          <a:p>
            <a:pPr marL="0" lvl="0" indent="-69850" rtl="0">
              <a:lnSpc>
                <a:spcPct val="115000"/>
              </a:lnSpc>
              <a:spcBef>
                <a:spcPts val="0"/>
              </a:spcBef>
              <a:buClr>
                <a:schemeClr val="dk1"/>
              </a:buClr>
              <a:buSzPct val="55000"/>
              <a:buFont typeface="Arial"/>
              <a:buNone/>
            </a:pPr>
            <a:r>
              <a:rPr lang="es-MX"/>
              <a:t>Pero ahora, chale!</a:t>
            </a:r>
          </a:p>
          <a:p>
            <a:pPr marL="0" lvl="0" indent="-69850" rtl="0">
              <a:lnSpc>
                <a:spcPct val="115000"/>
              </a:lnSpc>
              <a:spcBef>
                <a:spcPts val="0"/>
              </a:spcBef>
              <a:buClr>
                <a:schemeClr val="dk1"/>
              </a:buClr>
              <a:buSzPct val="55000"/>
              <a:buFont typeface="Arial"/>
              <a:buNone/>
            </a:pPr>
            <a:r>
              <a:rPr lang="es-MX"/>
              <a:t>menos Hispanic</a:t>
            </a:r>
          </a:p>
          <a:p>
            <a:pPr marL="0" lvl="0" indent="-69850" rtl="0">
              <a:lnSpc>
                <a:spcPct val="115000"/>
              </a:lnSpc>
              <a:spcBef>
                <a:spcPts val="0"/>
              </a:spcBef>
              <a:buClr>
                <a:schemeClr val="dk1"/>
              </a:buClr>
              <a:buSzPct val="55000"/>
              <a:buFont typeface="Arial"/>
              <a:buNone/>
            </a:pPr>
            <a:r>
              <a:rPr lang="es-MX"/>
              <a:t>¡Mira, si quieres,</a:t>
            </a:r>
          </a:p>
          <a:p>
            <a:pPr marL="0" lvl="0" indent="-69850" rtl="0">
              <a:lnSpc>
                <a:spcPct val="115000"/>
              </a:lnSpc>
              <a:spcBef>
                <a:spcPts val="0"/>
              </a:spcBef>
              <a:buClr>
                <a:schemeClr val="dk1"/>
              </a:buClr>
              <a:buSzPct val="55000"/>
              <a:buFont typeface="Arial"/>
              <a:buNone/>
            </a:pPr>
            <a:r>
              <a:rPr lang="es-MX"/>
              <a:t>llámame indio</a:t>
            </a:r>
          </a:p>
          <a:p>
            <a:pPr marL="0" lvl="0" indent="-69850" rtl="0">
              <a:lnSpc>
                <a:spcPct val="115000"/>
              </a:lnSpc>
              <a:spcBef>
                <a:spcPts val="0"/>
              </a:spcBef>
              <a:buClr>
                <a:schemeClr val="dk1"/>
              </a:buClr>
              <a:buSzPct val="55000"/>
              <a:buFont typeface="Arial"/>
              <a:buNone/>
            </a:pPr>
            <a:r>
              <a:rPr lang="es-MX"/>
              <a:t>Mexicano</a:t>
            </a:r>
          </a:p>
          <a:p>
            <a:pPr marL="0" lvl="0" indent="-69850" rtl="0">
              <a:lnSpc>
                <a:spcPct val="115000"/>
              </a:lnSpc>
              <a:spcBef>
                <a:spcPts val="0"/>
              </a:spcBef>
              <a:buClr>
                <a:schemeClr val="dk1"/>
              </a:buClr>
              <a:buSzPct val="55000"/>
              <a:buFont typeface="Arial"/>
              <a:buNone/>
            </a:pPr>
            <a:r>
              <a:rPr lang="es-MX"/>
              <a:t>Raza o Latino</a:t>
            </a:r>
          </a:p>
          <a:p>
            <a:pPr marL="0" lvl="0" indent="-69850" rtl="0">
              <a:lnSpc>
                <a:spcPct val="115000"/>
              </a:lnSpc>
              <a:spcBef>
                <a:spcPts val="0"/>
              </a:spcBef>
              <a:buClr>
                <a:schemeClr val="dk1"/>
              </a:buClr>
              <a:buSzPct val="55000"/>
              <a:buFont typeface="Arial"/>
              <a:buNone/>
            </a:pPr>
            <a:r>
              <a:rPr lang="es-MX"/>
              <a:t>con todo respeto,</a:t>
            </a:r>
          </a:p>
          <a:p>
            <a:pPr marL="0" lvl="0" indent="-69850" rtl="0">
              <a:lnSpc>
                <a:spcPct val="115000"/>
              </a:lnSpc>
              <a:spcBef>
                <a:spcPts val="0"/>
              </a:spcBef>
              <a:buClr>
                <a:schemeClr val="dk1"/>
              </a:buClr>
              <a:buSzPct val="55000"/>
              <a:buFont typeface="Arial"/>
              <a:buNone/>
            </a:pPr>
            <a:r>
              <a:rPr lang="es-MX"/>
              <a:t>Porque la pura verdad</a:t>
            </a:r>
          </a:p>
          <a:p>
            <a:pPr marL="0" lvl="0" indent="-69850" rtl="0">
              <a:lnSpc>
                <a:spcPct val="115000"/>
              </a:lnSpc>
              <a:spcBef>
                <a:spcPts val="0"/>
              </a:spcBef>
              <a:buClr>
                <a:schemeClr val="dk1"/>
              </a:buClr>
              <a:buSzPct val="55000"/>
              <a:buFont typeface="Arial"/>
              <a:buNone/>
            </a:pPr>
            <a:r>
              <a:rPr lang="es-MX"/>
              <a:t>es que soy Chicano!</a:t>
            </a:r>
          </a:p>
          <a:p>
            <a:pPr lvl="0">
              <a:spcBef>
                <a:spcPts val="0"/>
              </a:spcBef>
              <a:buClr>
                <a:schemeClr val="dk1"/>
              </a:buClr>
              <a:buSzPct val="55000"/>
              <a:buFont typeface="Arial"/>
              <a:buNone/>
            </a:pPr>
            <a:endParaRPr/>
          </a:p>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rtl="0">
              <a:spcBef>
                <a:spcPts val="0"/>
              </a:spcBef>
              <a:buClr>
                <a:schemeClr val="dk1"/>
              </a:buClr>
              <a:buSzPct val="30555"/>
              <a:buFont typeface="Arial"/>
              <a:buNone/>
            </a:pPr>
            <a:r>
              <a:rPr lang="es-MX" sz="3600" b="0">
                <a:latin typeface="Rockwell"/>
                <a:ea typeface="Rockwell"/>
                <a:cs typeface="Rockwell"/>
                <a:sym typeface="Rockwell"/>
              </a:rPr>
              <a:t>¡No me llames hispanic!</a:t>
            </a:r>
          </a:p>
        </p:txBody>
      </p:sp>
      <p:sp>
        <p:nvSpPr>
          <p:cNvPr id="251" name="Shape 251"/>
          <p:cNvSpPr txBox="1">
            <a:spLocks noGrp="1"/>
          </p:cNvSpPr>
          <p:nvPr>
            <p:ph type="body" idx="1"/>
          </p:nvPr>
        </p:nvSpPr>
        <p:spPr>
          <a:xfrm>
            <a:off x="913795" y="2253564"/>
            <a:ext cx="10353900" cy="3695100"/>
          </a:xfrm>
          <a:prstGeom prst="rect">
            <a:avLst/>
          </a:prstGeom>
        </p:spPr>
        <p:txBody>
          <a:bodyPr lIns="91425" tIns="91425" rIns="91425" bIns="91425" anchor="t" anchorCtr="0">
            <a:noAutofit/>
          </a:bodyPr>
          <a:lstStyle/>
          <a:p>
            <a:pPr marL="457200" lvl="0" indent="-228600" rtl="0">
              <a:spcBef>
                <a:spcPts val="0"/>
              </a:spcBef>
            </a:pPr>
            <a:r>
              <a:rPr lang="es-MX"/>
              <a:t>Uso de la palabra “Hispanic” para identificar un Chicano es incorrecto</a:t>
            </a:r>
          </a:p>
          <a:p>
            <a:pPr marL="457200" lvl="0" indent="-228600" rtl="0">
              <a:spcBef>
                <a:spcPts val="0"/>
              </a:spcBef>
            </a:pPr>
            <a:r>
              <a:rPr lang="es-MX"/>
              <a:t>Usa juego de palabras para hacer su punto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919045" y="337575"/>
            <a:ext cx="10353900" cy="1325700"/>
          </a:xfrm>
          <a:prstGeom prst="rect">
            <a:avLst/>
          </a:prstGeom>
        </p:spPr>
        <p:txBody>
          <a:bodyPr lIns="91425" tIns="91425" rIns="91425" bIns="91425" anchor="ctr" anchorCtr="0">
            <a:noAutofit/>
          </a:bodyPr>
          <a:lstStyle/>
          <a:p>
            <a:pPr marL="228600" lvl="0" indent="-171450" algn="l" rtl="0">
              <a:lnSpc>
                <a:spcPct val="120000"/>
              </a:lnSpc>
              <a:spcBef>
                <a:spcPts val="1000"/>
              </a:spcBef>
              <a:buClr>
                <a:schemeClr val="dk1"/>
              </a:buClr>
              <a:buSzPct val="30555"/>
              <a:buFont typeface="Arial"/>
              <a:buNone/>
            </a:pPr>
            <a:r>
              <a:rPr lang="es-MX" sz="3600" b="0">
                <a:latin typeface="Rockwell"/>
                <a:ea typeface="Rockwell"/>
                <a:cs typeface="Rockwell"/>
                <a:sym typeface="Rockwell"/>
              </a:rPr>
              <a:t>So Mexicans are Taking Jobs from Americans</a:t>
            </a:r>
          </a:p>
        </p:txBody>
      </p:sp>
      <p:sp>
        <p:nvSpPr>
          <p:cNvPr id="257" name="Shape 257"/>
          <p:cNvSpPr txBox="1">
            <a:spLocks noGrp="1"/>
          </p:cNvSpPr>
          <p:nvPr>
            <p:ph type="body" idx="2"/>
          </p:nvPr>
        </p:nvSpPr>
        <p:spPr>
          <a:xfrm>
            <a:off x="913800" y="1935297"/>
            <a:ext cx="5107200" cy="3855900"/>
          </a:xfrm>
          <a:prstGeom prst="rect">
            <a:avLst/>
          </a:prstGeom>
        </p:spPr>
        <p:txBody>
          <a:bodyPr lIns="91425" tIns="91425" rIns="91425" bIns="91425" anchor="t" anchorCtr="0">
            <a:noAutofit/>
          </a:bodyPr>
          <a:lstStyle/>
          <a:p>
            <a:pPr lvl="0" rtl="0">
              <a:spcBef>
                <a:spcPts val="0"/>
              </a:spcBef>
              <a:buClr>
                <a:schemeClr val="dk1"/>
              </a:buClr>
              <a:buSzPct val="55000"/>
              <a:buFont typeface="Arial"/>
              <a:buNone/>
            </a:pPr>
            <a:r>
              <a:rPr lang="es-MX"/>
              <a:t>O Yes? Do they come on horses</a:t>
            </a:r>
          </a:p>
          <a:p>
            <a:pPr lvl="0" rtl="0">
              <a:spcBef>
                <a:spcPts val="0"/>
              </a:spcBef>
              <a:buClr>
                <a:schemeClr val="dk1"/>
              </a:buClr>
              <a:buSzPct val="55000"/>
              <a:buFont typeface="Arial"/>
              <a:buNone/>
            </a:pPr>
            <a:r>
              <a:rPr lang="es-MX"/>
              <a:t>with rifles, and say,</a:t>
            </a:r>
          </a:p>
          <a:p>
            <a:pPr lvl="0" rtl="0">
              <a:spcBef>
                <a:spcPts val="0"/>
              </a:spcBef>
              <a:buClr>
                <a:schemeClr val="dk1"/>
              </a:buClr>
              <a:buSzPct val="55000"/>
              <a:buFont typeface="Arial"/>
              <a:buNone/>
            </a:pPr>
            <a:r>
              <a:rPr lang="es-MX"/>
              <a:t>Ese gringo, gimmee your job?</a:t>
            </a:r>
          </a:p>
          <a:p>
            <a:pPr lvl="0" rtl="0">
              <a:spcBef>
                <a:spcPts val="0"/>
              </a:spcBef>
              <a:buClr>
                <a:schemeClr val="dk1"/>
              </a:buClr>
              <a:buSzPct val="55000"/>
              <a:buFont typeface="Arial"/>
              <a:buNone/>
            </a:pPr>
            <a:r>
              <a:rPr lang="es-MX"/>
              <a:t>And do you, gringo, take off your ring,</a:t>
            </a:r>
          </a:p>
          <a:p>
            <a:pPr lvl="0" rtl="0">
              <a:spcBef>
                <a:spcPts val="0"/>
              </a:spcBef>
              <a:buClr>
                <a:schemeClr val="dk1"/>
              </a:buClr>
              <a:buSzPct val="55000"/>
              <a:buFont typeface="Arial"/>
              <a:buNone/>
            </a:pPr>
            <a:r>
              <a:rPr lang="es-MX"/>
              <a:t>drop your wallet into a blanket</a:t>
            </a:r>
          </a:p>
          <a:p>
            <a:pPr lvl="0" rtl="0">
              <a:spcBef>
                <a:spcPts val="0"/>
              </a:spcBef>
              <a:buNone/>
            </a:pPr>
            <a:r>
              <a:rPr lang="es-MX"/>
              <a:t>spread over the ground, and walk away?</a:t>
            </a:r>
          </a:p>
        </p:txBody>
      </p:sp>
      <p:sp>
        <p:nvSpPr>
          <p:cNvPr id="258" name="Shape 258"/>
          <p:cNvSpPr txBox="1">
            <a:spLocks noGrp="1"/>
          </p:cNvSpPr>
          <p:nvPr>
            <p:ph type="body" idx="4"/>
          </p:nvPr>
        </p:nvSpPr>
        <p:spPr>
          <a:xfrm>
            <a:off x="6172200" y="1663274"/>
            <a:ext cx="5095500" cy="5194800"/>
          </a:xfrm>
          <a:prstGeom prst="rect">
            <a:avLst/>
          </a:prstGeom>
        </p:spPr>
        <p:txBody>
          <a:bodyPr lIns="91425" tIns="91425" rIns="91425" bIns="91425" anchor="t" anchorCtr="0">
            <a:noAutofit/>
          </a:bodyPr>
          <a:lstStyle/>
          <a:p>
            <a:pPr marL="0" lvl="0" indent="0" rtl="0">
              <a:lnSpc>
                <a:spcPct val="100000"/>
              </a:lnSpc>
              <a:spcBef>
                <a:spcPts val="0"/>
              </a:spcBef>
              <a:buNone/>
            </a:pPr>
            <a:r>
              <a:rPr lang="es-MX"/>
              <a:t>I see this, and I hear only a few people got all the money in this world, the rest count their pennies to buy bread and butter.</a:t>
            </a:r>
          </a:p>
          <a:p>
            <a:pPr marL="0" lvl="0" indent="0" rtl="0">
              <a:lnSpc>
                <a:spcPct val="100000"/>
              </a:lnSpc>
              <a:spcBef>
                <a:spcPts val="0"/>
              </a:spcBef>
              <a:buNone/>
            </a:pPr>
            <a:r>
              <a:rPr lang="es-MX"/>
              <a:t>The children are dead already. We are killing them, that is what America should be saying; on TV, in the streets, in offices, should be saying,</a:t>
            </a:r>
          </a:p>
          <a:p>
            <a:pPr marL="0" lvl="0" indent="0" rtl="0">
              <a:lnSpc>
                <a:spcPct val="100000"/>
              </a:lnSpc>
              <a:spcBef>
                <a:spcPts val="0"/>
              </a:spcBef>
              <a:buNone/>
            </a:pPr>
            <a:r>
              <a:rPr lang="es-MX"/>
              <a:t>“We aren’t giving the children a chance to live.”</a:t>
            </a:r>
          </a:p>
          <a:p>
            <a:pPr marL="0" lvl="0" indent="0" rtl="0">
              <a:lnSpc>
                <a:spcPct val="100000"/>
              </a:lnSpc>
              <a:spcBef>
                <a:spcPts val="0"/>
              </a:spcBef>
              <a:buNone/>
            </a:pPr>
            <a:r>
              <a:rPr lang="es-MX"/>
              <a:t>Mexicans are taking our jobs, they say instead.</a:t>
            </a:r>
          </a:p>
          <a:p>
            <a:pPr marL="0" lvl="0" indent="0" rtl="0">
              <a:lnSpc>
                <a:spcPct val="100000"/>
              </a:lnSpc>
              <a:spcBef>
                <a:spcPts val="0"/>
              </a:spcBef>
              <a:buNone/>
            </a:pPr>
            <a:r>
              <a:rPr lang="es-MX"/>
              <a:t>What they really say is, let them die, and the children too.</a:t>
            </a:r>
          </a:p>
          <a:p>
            <a:pPr lvl="0" rtl="0">
              <a:lnSpc>
                <a:spcPct val="100000"/>
              </a:lnSpc>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913795" y="609600"/>
            <a:ext cx="10353900" cy="1326300"/>
          </a:xfrm>
          <a:prstGeom prst="rect">
            <a:avLst/>
          </a:prstGeom>
        </p:spPr>
        <p:txBody>
          <a:bodyPr lIns="91425" tIns="91425" rIns="91425" bIns="91425" anchor="ctr" anchorCtr="0">
            <a:noAutofit/>
          </a:bodyPr>
          <a:lstStyle/>
          <a:p>
            <a:pPr lvl="0" algn="l" rtl="0">
              <a:lnSpc>
                <a:spcPct val="100000"/>
              </a:lnSpc>
              <a:spcBef>
                <a:spcPts val="1000"/>
              </a:spcBef>
              <a:buClr>
                <a:schemeClr val="dk1"/>
              </a:buClr>
              <a:buSzPct val="30555"/>
              <a:buFont typeface="Arial"/>
              <a:buNone/>
            </a:pPr>
            <a:r>
              <a:rPr lang="es-MX" sz="3600" b="0">
                <a:latin typeface="Rockwell"/>
                <a:ea typeface="Rockwell"/>
                <a:cs typeface="Rockwell"/>
                <a:sym typeface="Rockwell"/>
              </a:rPr>
              <a:t>So Mexicans Are Taking Jobs from Americans</a:t>
            </a:r>
          </a:p>
        </p:txBody>
      </p:sp>
      <p:sp>
        <p:nvSpPr>
          <p:cNvPr id="264" name="Shape 264"/>
          <p:cNvSpPr txBox="1">
            <a:spLocks noGrp="1"/>
          </p:cNvSpPr>
          <p:nvPr>
            <p:ph type="body" idx="1"/>
          </p:nvPr>
        </p:nvSpPr>
        <p:spPr>
          <a:xfrm>
            <a:off x="913795" y="2096064"/>
            <a:ext cx="10353900" cy="3695100"/>
          </a:xfrm>
          <a:prstGeom prst="rect">
            <a:avLst/>
          </a:prstGeom>
        </p:spPr>
        <p:txBody>
          <a:bodyPr lIns="91425" tIns="91425" rIns="91425" bIns="91425" anchor="t" anchorCtr="0">
            <a:noAutofit/>
          </a:bodyPr>
          <a:lstStyle/>
          <a:p>
            <a:pPr marL="457200" lvl="0" indent="-228600" rtl="0">
              <a:spcBef>
                <a:spcPts val="0"/>
              </a:spcBef>
            </a:pPr>
            <a:r>
              <a:rPr lang="es-MX"/>
              <a:t>Usa el significado literal de tomar trabajos.</a:t>
            </a:r>
          </a:p>
          <a:p>
            <a:pPr marL="457200" lvl="0" indent="-228600" rtl="0">
              <a:spcBef>
                <a:spcPts val="0"/>
              </a:spcBef>
            </a:pPr>
            <a:r>
              <a:rPr lang="es-MX"/>
              <a:t>Ilustra de una manera diferente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Shape 269"/>
          <p:cNvPicPr preferRelativeResize="0"/>
          <p:nvPr/>
        </p:nvPicPr>
        <p:blipFill>
          <a:blip r:embed="rId3">
            <a:alphaModFix/>
          </a:blip>
          <a:stretch>
            <a:fillRect/>
          </a:stretch>
        </p:blipFill>
        <p:spPr>
          <a:xfrm>
            <a:off x="4048600" y="2691174"/>
            <a:ext cx="4196650" cy="2797774"/>
          </a:xfrm>
          <a:prstGeom prst="rect">
            <a:avLst/>
          </a:prstGeom>
          <a:noFill/>
          <a:ln>
            <a:noFill/>
          </a:ln>
        </p:spPr>
      </p:pic>
      <p:sp>
        <p:nvSpPr>
          <p:cNvPr id="270" name="Shape 270"/>
          <p:cNvSpPr txBox="1"/>
          <p:nvPr/>
        </p:nvSpPr>
        <p:spPr>
          <a:xfrm>
            <a:off x="664500" y="921175"/>
            <a:ext cx="11527500" cy="623400"/>
          </a:xfrm>
          <a:prstGeom prst="rect">
            <a:avLst/>
          </a:prstGeom>
          <a:noFill/>
          <a:ln>
            <a:noFill/>
          </a:ln>
        </p:spPr>
        <p:txBody>
          <a:bodyPr lIns="91425" tIns="91425" rIns="91425" bIns="91425" anchor="t" anchorCtr="0">
            <a:noAutofit/>
          </a:bodyPr>
          <a:lstStyle/>
          <a:p>
            <a:pPr lvl="0" algn="ctr">
              <a:spcBef>
                <a:spcPts val="0"/>
              </a:spcBef>
              <a:buNone/>
            </a:pPr>
            <a:r>
              <a:rPr lang="es-MX" sz="6800">
                <a:solidFill>
                  <a:schemeClr val="lt1"/>
                </a:solidFill>
                <a:latin typeface="Rockwell"/>
                <a:ea typeface="Rockwell"/>
                <a:cs typeface="Rockwell"/>
                <a:sym typeface="Rockwell"/>
              </a:rPr>
              <a:t>¡La vida es un carnaval!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209550" y="310970"/>
            <a:ext cx="11982449" cy="3139321"/>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000" b="0" i="0" u="none" strike="noStrike" cap="none">
              <a:solidFill>
                <a:schemeClr val="lt1"/>
              </a:solidFill>
              <a:latin typeface="Rockwell"/>
              <a:ea typeface="Rockwell"/>
              <a:cs typeface="Rockwell"/>
              <a:sym typeface="Rockwell"/>
            </a:endParaRPr>
          </a:p>
          <a:p>
            <a:pPr marL="914400" marR="0" lvl="0" indent="457200" algn="l" rtl="0">
              <a:spcBef>
                <a:spcPts val="0"/>
              </a:spcBef>
              <a:buSzPct val="25000"/>
              <a:buNone/>
            </a:pPr>
            <a:r>
              <a:rPr lang="es-MX" sz="4800">
                <a:solidFill>
                  <a:schemeClr val="lt1"/>
                </a:solidFill>
                <a:latin typeface="Rockwell"/>
                <a:ea typeface="Rockwell"/>
                <a:cs typeface="Rockwell"/>
                <a:sym typeface="Rockwell"/>
              </a:rPr>
              <a:t>    </a:t>
            </a:r>
            <a:r>
              <a:rPr lang="es-MX" sz="4800" b="0" i="0" u="none" strike="noStrike" cap="none">
                <a:solidFill>
                  <a:schemeClr val="lt1"/>
                </a:solidFill>
                <a:latin typeface="Rockwell"/>
                <a:ea typeface="Rockwell"/>
                <a:cs typeface="Rockwell"/>
                <a:sym typeface="Rockwell"/>
              </a:rPr>
              <a:t>¿Por qué escogí este tema?</a:t>
            </a:r>
          </a:p>
          <a:p>
            <a:pPr marL="914400" marR="0" lvl="0" indent="457200" algn="ctr" rtl="0">
              <a:spcBef>
                <a:spcPts val="0"/>
              </a:spcBef>
              <a:buNone/>
            </a:pPr>
            <a:endParaRPr sz="4800">
              <a:solidFill>
                <a:schemeClr val="lt1"/>
              </a:solidFill>
              <a:latin typeface="Rockwell"/>
              <a:ea typeface="Rockwell"/>
              <a:cs typeface="Rockwell"/>
              <a:sym typeface="Rockwell"/>
            </a:endParaRPr>
          </a:p>
          <a:p>
            <a:pPr marL="0" marR="0" lvl="0" indent="457200" rtl="0">
              <a:spcBef>
                <a:spcPts val="0"/>
              </a:spcBef>
              <a:buSzPct val="25000"/>
              <a:buNone/>
            </a:pPr>
            <a:r>
              <a:rPr lang="es-MX" sz="3000">
                <a:solidFill>
                  <a:schemeClr val="lt1"/>
                </a:solidFill>
                <a:latin typeface="Rockwell"/>
                <a:ea typeface="Rockwell"/>
                <a:cs typeface="Rockwell"/>
                <a:sym typeface="Rockwell"/>
              </a:rPr>
              <a:t>Decidí escribir mi tesis sobre Miguel de Unamuno porque hace dos semestres tomé una clase de literatura y escuché por primera vez de este escritor. En esta clase leí su obra de San Manuel bueno, mártir y llegó a causar un revuelo en mí. Yo soy católica y después de leer su obra llegaron a mí muchas dudas. Miguel de Unamuno logró que dudara de mi fe, que según yo tenía bien formada, pero al parecer no era así.</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p:nvPr/>
        </p:nvSpPr>
        <p:spPr>
          <a:xfrm>
            <a:off x="0" y="257577"/>
            <a:ext cx="12054625" cy="3600986"/>
          </a:xfrm>
          <a:prstGeom prst="rect">
            <a:avLst/>
          </a:prstGeom>
          <a:noFill/>
          <a:ln>
            <a:noFill/>
          </a:ln>
        </p:spPr>
        <p:txBody>
          <a:bodyPr lIns="91425" tIns="45700" rIns="91425" bIns="45700" anchor="t" anchorCtr="0">
            <a:noAutofit/>
          </a:bodyPr>
          <a:lstStyle/>
          <a:p>
            <a:pPr marL="0" marR="0" lvl="0" indent="0" algn="ctr" rtl="0">
              <a:spcBef>
                <a:spcPts val="0"/>
              </a:spcBef>
              <a:buNone/>
            </a:pPr>
            <a:endParaRPr sz="3000" b="0" i="0" u="none" strike="noStrike" cap="none">
              <a:solidFill>
                <a:schemeClr val="lt1"/>
              </a:solidFill>
              <a:latin typeface="Rockwell"/>
              <a:ea typeface="Rockwell"/>
              <a:cs typeface="Rockwell"/>
              <a:sym typeface="Rockwell"/>
            </a:endParaRPr>
          </a:p>
          <a:p>
            <a:pPr marL="0" marR="0" lvl="0" indent="0" algn="ctr" rtl="0">
              <a:spcBef>
                <a:spcPts val="0"/>
              </a:spcBef>
              <a:buSzPct val="25000"/>
              <a:buNone/>
            </a:pPr>
            <a:r>
              <a:rPr lang="es-MX" sz="4800" b="0" i="0" u="none" strike="noStrike" cap="none">
                <a:solidFill>
                  <a:schemeClr val="lt1"/>
                </a:solidFill>
                <a:latin typeface="Rockwell"/>
                <a:ea typeface="Rockwell"/>
                <a:cs typeface="Rockwell"/>
                <a:sym typeface="Rockwell"/>
              </a:rPr>
              <a:t>¿Quién era Miguel de Unamuno? </a:t>
            </a:r>
          </a:p>
          <a:p>
            <a:pPr lvl="0" indent="387350" rtl="0">
              <a:lnSpc>
                <a:spcPct val="100000"/>
              </a:lnSpc>
              <a:spcBef>
                <a:spcPts val="0"/>
              </a:spcBef>
              <a:spcAft>
                <a:spcPts val="800"/>
              </a:spcAft>
              <a:buNone/>
            </a:pPr>
            <a:endParaRPr sz="3000">
              <a:solidFill>
                <a:schemeClr val="lt1"/>
              </a:solidFill>
              <a:latin typeface="Times New Roman"/>
              <a:ea typeface="Times New Roman"/>
              <a:cs typeface="Times New Roman"/>
              <a:sym typeface="Times New Roman"/>
            </a:endParaRPr>
          </a:p>
          <a:p>
            <a:pPr lvl="0" indent="387350" rtl="0">
              <a:lnSpc>
                <a:spcPct val="100000"/>
              </a:lnSpc>
              <a:spcBef>
                <a:spcPts val="0"/>
              </a:spcBef>
              <a:spcAft>
                <a:spcPts val="800"/>
              </a:spcAft>
              <a:buNone/>
            </a:pPr>
            <a:endParaRPr sz="3000">
              <a:solidFill>
                <a:schemeClr val="lt1"/>
              </a:solidFill>
              <a:latin typeface="Times New Roman"/>
              <a:ea typeface="Times New Roman"/>
              <a:cs typeface="Times New Roman"/>
              <a:sym typeface="Times New Roman"/>
            </a:endParaRPr>
          </a:p>
          <a:p>
            <a:pPr lvl="0" indent="387350" rtl="0">
              <a:lnSpc>
                <a:spcPct val="100000"/>
              </a:lnSpc>
              <a:spcBef>
                <a:spcPts val="0"/>
              </a:spcBef>
              <a:spcAft>
                <a:spcPts val="800"/>
              </a:spcAft>
              <a:buClr>
                <a:schemeClr val="dk1"/>
              </a:buClr>
              <a:buSzPct val="36666"/>
              <a:buFont typeface="Arial"/>
              <a:buNone/>
            </a:pPr>
            <a:r>
              <a:rPr lang="es-MX" sz="3000">
                <a:solidFill>
                  <a:schemeClr val="lt1"/>
                </a:solidFill>
                <a:latin typeface="Rockwell"/>
                <a:ea typeface="Rockwell"/>
                <a:cs typeface="Rockwell"/>
                <a:sym typeface="Rockwell"/>
              </a:rPr>
              <a:t>Miguel de Unamuno, o mejor dicho Miguel de Unamuno Jugo, es una de las personas más destacadas de la literatura española del siglo XX. Es un gran filósofo y escritor perteneciente a la generación del 98.  Nació en Bilbao, España el 29 de septiembre de 1864.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p:nvPr/>
        </p:nvSpPr>
        <p:spPr>
          <a:xfrm>
            <a:off x="159075" y="229800"/>
            <a:ext cx="11648100" cy="6398400"/>
          </a:xfrm>
          <a:prstGeom prst="rect">
            <a:avLst/>
          </a:prstGeom>
          <a:noFill/>
          <a:ln>
            <a:noFill/>
          </a:ln>
        </p:spPr>
        <p:txBody>
          <a:bodyPr lIns="91425" tIns="91425" rIns="91425" bIns="91425" anchor="t" anchorCtr="0">
            <a:noAutofit/>
          </a:bodyPr>
          <a:lstStyle/>
          <a:p>
            <a:pPr lvl="0" algn="ctr" rtl="0">
              <a:spcBef>
                <a:spcPts val="0"/>
              </a:spcBef>
              <a:buNone/>
            </a:pPr>
            <a:r>
              <a:rPr lang="es-MX" sz="4800" dirty="0">
                <a:solidFill>
                  <a:schemeClr val="lt1"/>
                </a:solidFill>
                <a:latin typeface="Rockwell"/>
                <a:ea typeface="Rockwell"/>
                <a:cs typeface="Rockwell"/>
                <a:sym typeface="Rockwell"/>
              </a:rPr>
              <a:t>  ¿Qué es la identidad?</a:t>
            </a:r>
            <a:r>
              <a:rPr lang="es-MX" sz="4800" dirty="0">
                <a:solidFill>
                  <a:schemeClr val="lt1"/>
                </a:solidFill>
                <a:latin typeface="Times New Roman"/>
                <a:ea typeface="Times New Roman"/>
                <a:cs typeface="Times New Roman"/>
                <a:sym typeface="Times New Roman"/>
              </a:rPr>
              <a:t> </a:t>
            </a:r>
          </a:p>
          <a:p>
            <a:pPr lvl="0" indent="457200" rtl="0">
              <a:lnSpc>
                <a:spcPct val="100000"/>
              </a:lnSpc>
              <a:spcBef>
                <a:spcPts val="0"/>
              </a:spcBef>
              <a:spcAft>
                <a:spcPts val="800"/>
              </a:spcAft>
              <a:buNone/>
            </a:pPr>
            <a:endParaRPr sz="3000" dirty="0">
              <a:solidFill>
                <a:schemeClr val="lt1"/>
              </a:solidFill>
              <a:latin typeface="Rockwell"/>
              <a:ea typeface="Rockwell"/>
              <a:cs typeface="Rockwell"/>
              <a:sym typeface="Rockwell"/>
            </a:endParaRPr>
          </a:p>
          <a:p>
            <a:pPr lvl="0" indent="457200" rtl="0">
              <a:lnSpc>
                <a:spcPct val="100000"/>
              </a:lnSpc>
              <a:spcBef>
                <a:spcPts val="0"/>
              </a:spcBef>
              <a:spcAft>
                <a:spcPts val="800"/>
              </a:spcAft>
              <a:buNone/>
            </a:pPr>
            <a:r>
              <a:rPr lang="es-MX" sz="3000" dirty="0">
                <a:solidFill>
                  <a:schemeClr val="lt1"/>
                </a:solidFill>
                <a:latin typeface="Rockwell"/>
                <a:ea typeface="Rockwell"/>
                <a:cs typeface="Rockwell"/>
                <a:sym typeface="Rockwell"/>
              </a:rPr>
              <a:t>«es la percepción individual que una persona tiene sobre sí misma; es la conciencia del existir. Son una serie de </a:t>
            </a:r>
            <a:r>
              <a:rPr lang="es-MX" sz="3000" dirty="0" smtClean="0">
                <a:solidFill>
                  <a:schemeClr val="lt1"/>
                </a:solidFill>
                <a:latin typeface="Rockwell"/>
                <a:ea typeface="Rockwell"/>
                <a:cs typeface="Rockwell"/>
                <a:sym typeface="Rockwell"/>
              </a:rPr>
              <a:t>datos </a:t>
            </a:r>
            <a:r>
              <a:rPr lang="es-MX" sz="3000" dirty="0">
                <a:solidFill>
                  <a:schemeClr val="lt1"/>
                </a:solidFill>
                <a:latin typeface="Rockwell"/>
                <a:ea typeface="Rockwell"/>
                <a:cs typeface="Rockwell"/>
                <a:sym typeface="Rockwell"/>
              </a:rPr>
              <a:t>que se adquieren a lo largo de la vida, capaces de moldear el patrón de conducta y la personalidad. Su desarrollo comienza cuando el </a:t>
            </a:r>
            <a:r>
              <a:rPr lang="es-MX" sz="3000" i="1" dirty="0">
                <a:solidFill>
                  <a:schemeClr val="bg1"/>
                </a:solidFill>
                <a:latin typeface="Rockwell"/>
                <a:ea typeface="Rockwell"/>
                <a:cs typeface="Rockwell"/>
                <a:sym typeface="Rockwell"/>
              </a:rPr>
              <a:t>niño</a:t>
            </a:r>
            <a:r>
              <a:rPr lang="es-MX" sz="3000" dirty="0">
                <a:solidFill>
                  <a:schemeClr val="lt1"/>
                </a:solidFill>
                <a:latin typeface="Rockwell"/>
                <a:ea typeface="Rockwell"/>
                <a:cs typeface="Rockwell"/>
                <a:sym typeface="Rockwell"/>
              </a:rPr>
              <a:t>, ya consciente tanto de la presencia de otros como la suya en el mundo, paso a paso procesa el papel que representa para la sociedad.» </a:t>
            </a:r>
          </a:p>
          <a:p>
            <a:pPr lvl="0" indent="457200" rtl="0">
              <a:lnSpc>
                <a:spcPct val="100000"/>
              </a:lnSpc>
              <a:spcBef>
                <a:spcPts val="0"/>
              </a:spcBef>
              <a:spcAft>
                <a:spcPts val="800"/>
              </a:spcAft>
              <a:buNone/>
            </a:pPr>
            <a:endParaRPr sz="3000" dirty="0">
              <a:solidFill>
                <a:schemeClr val="lt1"/>
              </a:solidFill>
              <a:latin typeface="Rockwell"/>
              <a:ea typeface="Rockwell"/>
              <a:cs typeface="Rockwell"/>
              <a:sym typeface="Rockwell"/>
            </a:endParaRPr>
          </a:p>
          <a:p>
            <a:pPr lvl="0" indent="387350" algn="ctr" rtl="0">
              <a:lnSpc>
                <a:spcPct val="100000"/>
              </a:lnSpc>
              <a:spcBef>
                <a:spcPts val="0"/>
              </a:spcBef>
              <a:spcAft>
                <a:spcPts val="800"/>
              </a:spcAft>
              <a:buClr>
                <a:schemeClr val="dk1"/>
              </a:buClr>
              <a:buSzPct val="36666"/>
              <a:buFont typeface="Arial"/>
              <a:buNone/>
            </a:pPr>
            <a:r>
              <a:rPr lang="es-MX" sz="3000" dirty="0">
                <a:solidFill>
                  <a:schemeClr val="lt1"/>
                </a:solidFill>
                <a:latin typeface="Rockwell"/>
                <a:ea typeface="Rockwell"/>
                <a:cs typeface="Rockwell"/>
                <a:sym typeface="Rockwell"/>
              </a:rPr>
              <a:t>~ Real Academia Española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p:nvPr/>
        </p:nvSpPr>
        <p:spPr>
          <a:xfrm>
            <a:off x="206062" y="296213"/>
            <a:ext cx="11745532" cy="5878532"/>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lt1"/>
              </a:buClr>
              <a:buFont typeface="Arial"/>
              <a:buNone/>
            </a:pPr>
            <a:endParaRPr sz="1800" b="0" i="0" u="none" strike="noStrike" cap="none">
              <a:solidFill>
                <a:schemeClr val="lt1"/>
              </a:solidFill>
              <a:latin typeface="Rockwell"/>
              <a:ea typeface="Rockwell"/>
              <a:cs typeface="Rockwell"/>
              <a:sym typeface="Rockwell"/>
            </a:endParaRPr>
          </a:p>
          <a:p>
            <a:pPr marL="0" marR="0" lvl="0" indent="0" algn="ctr" rtl="0">
              <a:spcBef>
                <a:spcPts val="0"/>
              </a:spcBef>
              <a:buSzPct val="25000"/>
              <a:buNone/>
            </a:pPr>
            <a:r>
              <a:rPr lang="es-MX" sz="3000" b="0" i="0" u="none" strike="noStrike" cap="none">
                <a:solidFill>
                  <a:schemeClr val="lt1"/>
                </a:solidFill>
                <a:latin typeface="Rockwell"/>
                <a:ea typeface="Rockwell"/>
                <a:cs typeface="Rockwell"/>
                <a:sym typeface="Rockwell"/>
              </a:rPr>
              <a:t>Identidad</a:t>
            </a:r>
            <a:r>
              <a:rPr lang="es-MX" sz="1800" b="0" i="0" u="none" strike="noStrike" cap="none">
                <a:solidFill>
                  <a:schemeClr val="lt1"/>
                </a:solidFill>
                <a:latin typeface="Rockwell"/>
                <a:ea typeface="Rockwell"/>
                <a:cs typeface="Rockwell"/>
                <a:sym typeface="Rockwell"/>
              </a:rPr>
              <a:t> </a:t>
            </a:r>
          </a:p>
          <a:p>
            <a:pPr marL="285750" marR="0" lvl="0" indent="-285750" algn="l" rtl="0">
              <a:spcBef>
                <a:spcPts val="0"/>
              </a:spcBef>
              <a:buClr>
                <a:schemeClr val="lt1"/>
              </a:buClr>
              <a:buFont typeface="Arial"/>
              <a:buNone/>
            </a:pPr>
            <a:endParaRPr sz="1800" b="0" i="0" u="none" strike="noStrike" cap="none">
              <a:solidFill>
                <a:schemeClr val="lt1"/>
              </a:solidFill>
              <a:latin typeface="Rockwell"/>
              <a:ea typeface="Rockwell"/>
              <a:cs typeface="Rockwell"/>
              <a:sym typeface="Rockwell"/>
            </a:endParaRPr>
          </a:p>
          <a:p>
            <a:pPr marL="0" marR="0" lvl="0" indent="0" algn="l" rtl="0">
              <a:spcBef>
                <a:spcPts val="0"/>
              </a:spcBef>
              <a:buNone/>
            </a:pPr>
            <a:endParaRPr sz="3200">
              <a:solidFill>
                <a:schemeClr val="lt1"/>
              </a:solidFill>
              <a:latin typeface="Rockwell"/>
              <a:ea typeface="Rockwell"/>
              <a:cs typeface="Rockwell"/>
              <a:sym typeface="Rockwell"/>
            </a:endParaRPr>
          </a:p>
          <a:p>
            <a:pPr marL="0" marR="0" lvl="0" indent="0" algn="l" rtl="0">
              <a:spcBef>
                <a:spcPts val="0"/>
              </a:spcBef>
              <a:buNone/>
            </a:pPr>
            <a:endParaRPr sz="3200">
              <a:solidFill>
                <a:schemeClr val="lt1"/>
              </a:solidFill>
              <a:latin typeface="Rockwell"/>
              <a:ea typeface="Rockwell"/>
              <a:cs typeface="Rockwell"/>
              <a:sym typeface="Rockwell"/>
            </a:endParaRPr>
          </a:p>
          <a:p>
            <a:pPr marL="0" marR="0" lvl="0" indent="0" algn="l" rtl="0">
              <a:spcBef>
                <a:spcPts val="0"/>
              </a:spcBef>
              <a:buSzPct val="25000"/>
              <a:buNone/>
            </a:pPr>
            <a:r>
              <a:rPr lang="es-MX" sz="3200">
                <a:solidFill>
                  <a:schemeClr val="lt1"/>
                </a:solidFill>
                <a:latin typeface="Rockwell"/>
                <a:ea typeface="Rockwell"/>
                <a:cs typeface="Rockwell"/>
                <a:sym typeface="Rockwell"/>
              </a:rPr>
              <a:t>“La necesidad de las personas de construir una identidad individual, sobre todo por la sensación de seguridad y estabilidad que proporciona” (19). </a:t>
            </a: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SzPct val="25000"/>
              <a:buNone/>
            </a:pPr>
            <a:r>
              <a:rPr lang="es-MX" sz="3000">
                <a:solidFill>
                  <a:schemeClr val="lt1"/>
                </a:solidFill>
                <a:latin typeface="Rockwell"/>
                <a:ea typeface="Rockwell"/>
                <a:cs typeface="Rockwell"/>
                <a:sym typeface="Rockwell"/>
              </a:rPr>
              <a:t>~ Carolina la Torre Molina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176010" y="270457"/>
            <a:ext cx="12015988" cy="594008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000">
                <a:solidFill>
                  <a:schemeClr val="lt1"/>
                </a:solidFill>
                <a:latin typeface="Rockwell"/>
                <a:ea typeface="Rockwell"/>
                <a:cs typeface="Rockwell"/>
                <a:sym typeface="Rockwell"/>
              </a:rPr>
              <a:t>Identidad</a:t>
            </a: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1800">
              <a:solidFill>
                <a:schemeClr val="lt1"/>
              </a:solidFill>
              <a:latin typeface="Rockwell"/>
              <a:ea typeface="Rockwell"/>
              <a:cs typeface="Rockwell"/>
              <a:sym typeface="Rockwell"/>
            </a:endParaRPr>
          </a:p>
          <a:p>
            <a:pPr marL="0" marR="0" lvl="0" indent="0" algn="ctr" rtl="0">
              <a:spcBef>
                <a:spcPts val="0"/>
              </a:spcBef>
              <a:buSzPct val="25000"/>
              <a:buNone/>
            </a:pPr>
            <a:r>
              <a:rPr lang="es-MX" sz="1800">
                <a:solidFill>
                  <a:schemeClr val="lt1"/>
                </a:solidFill>
                <a:latin typeface="Rockwell"/>
                <a:ea typeface="Rockwell"/>
                <a:cs typeface="Rockwell"/>
                <a:sym typeface="Rockwell"/>
              </a:rPr>
              <a:t> </a:t>
            </a:r>
            <a:r>
              <a:rPr lang="es-MX" sz="3000">
                <a:solidFill>
                  <a:schemeClr val="lt1"/>
                </a:solidFill>
                <a:latin typeface="Rockwell"/>
                <a:ea typeface="Rockwell"/>
                <a:cs typeface="Rockwell"/>
                <a:sym typeface="Rockwell"/>
              </a:rPr>
              <a:t>“siempre está en proceso constructivo, no es estática ni coherente, no se corresponde mecánicamente con los estereotipos. Más allá de las ideologías naturalistas, los cambios de identidad son una constante a lo largo de la vida” (20). </a:t>
            </a: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SzPct val="25000"/>
              <a:buNone/>
            </a:pPr>
            <a:r>
              <a:rPr lang="es-MX" sz="3200">
                <a:solidFill>
                  <a:schemeClr val="lt1"/>
                </a:solidFill>
                <a:latin typeface="Rockwell"/>
                <a:ea typeface="Rockwell"/>
                <a:cs typeface="Rockwell"/>
                <a:sym typeface="Rockwell"/>
              </a:rPr>
              <a:t>~ Marcela  Lagarde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p:nvPr/>
        </p:nvSpPr>
        <p:spPr>
          <a:xfrm>
            <a:off x="115909" y="270456"/>
            <a:ext cx="11900078" cy="64325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s-MX" sz="3000">
                <a:solidFill>
                  <a:schemeClr val="lt1"/>
                </a:solidFill>
                <a:latin typeface="Rockwell"/>
                <a:ea typeface="Rockwell"/>
                <a:cs typeface="Rockwell"/>
                <a:sym typeface="Rockwell"/>
              </a:rPr>
              <a:t>Identidad</a:t>
            </a: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200">
              <a:solidFill>
                <a:schemeClr val="lt1"/>
              </a:solidFill>
              <a:latin typeface="Rockwell"/>
              <a:ea typeface="Rockwell"/>
              <a:cs typeface="Rockwell"/>
              <a:sym typeface="Rockwell"/>
            </a:endParaRPr>
          </a:p>
          <a:p>
            <a:pPr marL="0" marR="0" lvl="0" indent="0" algn="ctr" rtl="0">
              <a:spcBef>
                <a:spcPts val="0"/>
              </a:spcBef>
              <a:buSzPct val="25000"/>
              <a:buNone/>
            </a:pPr>
            <a:r>
              <a:rPr lang="es-MX" sz="3200">
                <a:solidFill>
                  <a:schemeClr val="lt1"/>
                </a:solidFill>
                <a:latin typeface="Rockwell"/>
                <a:ea typeface="Rockwell"/>
                <a:cs typeface="Rockwell"/>
                <a:sym typeface="Rockwell"/>
              </a:rPr>
              <a:t>“Sin duda alguna las crisis tienen incidencia en la identidad. Cuando los sentimientos de incertidumbre y las situaciones difíciles o que entrañan sufrimiento se apoderan de la vida personal, los sujetos pueden experimentar un estado de vacío existencial”.</a:t>
            </a:r>
          </a:p>
          <a:p>
            <a:pPr marL="0" marR="0" lvl="0" indent="0" algn="ctr" rtl="0">
              <a:spcBef>
                <a:spcPts val="0"/>
              </a:spcBef>
              <a:buNone/>
            </a:pPr>
            <a:endParaRPr sz="3200">
              <a:solidFill>
                <a:schemeClr val="lt1"/>
              </a:solidFill>
              <a:latin typeface="Rockwell"/>
              <a:ea typeface="Rockwell"/>
              <a:cs typeface="Rockwell"/>
              <a:sym typeface="Rockwell"/>
            </a:endParaRPr>
          </a:p>
          <a:p>
            <a:pPr marL="0" marR="0" lvl="0" indent="0" algn="ctr" rtl="0">
              <a:spcBef>
                <a:spcPts val="0"/>
              </a:spcBef>
              <a:buNone/>
            </a:pPr>
            <a:endParaRPr sz="3200">
              <a:solidFill>
                <a:schemeClr val="lt1"/>
              </a:solidFill>
              <a:latin typeface="Rockwell"/>
              <a:ea typeface="Rockwell"/>
              <a:cs typeface="Rockwell"/>
              <a:sym typeface="Rockwell"/>
            </a:endParaRPr>
          </a:p>
          <a:p>
            <a:pPr marL="0" marR="0" lvl="0" indent="0" algn="ctr" rtl="0">
              <a:spcBef>
                <a:spcPts val="0"/>
              </a:spcBef>
              <a:buNone/>
            </a:pPr>
            <a:endParaRPr sz="3200">
              <a:solidFill>
                <a:schemeClr val="lt1"/>
              </a:solidFill>
              <a:latin typeface="Rockwell"/>
              <a:ea typeface="Rockwell"/>
              <a:cs typeface="Rockwell"/>
              <a:sym typeface="Rockwell"/>
            </a:endParaRPr>
          </a:p>
          <a:p>
            <a:pPr marL="0" marR="0" lvl="0" indent="0" algn="ctr" rtl="0">
              <a:spcBef>
                <a:spcPts val="0"/>
              </a:spcBef>
              <a:buNone/>
            </a:pPr>
            <a:endParaRPr sz="3200">
              <a:solidFill>
                <a:schemeClr val="lt1"/>
              </a:solidFill>
              <a:latin typeface="Rockwell"/>
              <a:ea typeface="Rockwell"/>
              <a:cs typeface="Rockwell"/>
              <a:sym typeface="Rockwell"/>
            </a:endParaRPr>
          </a:p>
          <a:p>
            <a:pPr marL="0" marR="0" lvl="0" indent="0" algn="ctr" rtl="0">
              <a:spcBef>
                <a:spcPts val="0"/>
              </a:spcBef>
              <a:buSzPct val="25000"/>
              <a:buNone/>
            </a:pPr>
            <a:r>
              <a:rPr lang="es-MX" sz="3200">
                <a:solidFill>
                  <a:schemeClr val="lt1"/>
                </a:solidFill>
                <a:latin typeface="Rockwell"/>
                <a:ea typeface="Rockwell"/>
                <a:cs typeface="Rockwell"/>
                <a:sym typeface="Rockwell"/>
              </a:rPr>
              <a:t>~ Viktor Frankl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103031" y="244698"/>
            <a:ext cx="11874320" cy="6586418"/>
          </a:xfrm>
          <a:prstGeom prst="rect">
            <a:avLst/>
          </a:prstGeom>
          <a:noFill/>
          <a:ln>
            <a:noFill/>
          </a:ln>
        </p:spPr>
        <p:txBody>
          <a:bodyPr lIns="91425" tIns="45700" rIns="91425" bIns="45700" anchor="t" anchorCtr="0">
            <a:noAutofit/>
          </a:bodyPr>
          <a:lstStyle/>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SzPct val="25000"/>
              <a:buNone/>
            </a:pPr>
            <a:r>
              <a:rPr lang="es-MX" sz="3000">
                <a:solidFill>
                  <a:schemeClr val="lt1"/>
                </a:solidFill>
                <a:latin typeface="Rockwell"/>
                <a:ea typeface="Rockwell"/>
                <a:cs typeface="Rockwell"/>
                <a:sym typeface="Rockwell"/>
              </a:rPr>
              <a:t> “cuando nos encontramos sin remedio y sin esperanza, enfrentados a situaciones que no podemos modificar, incluso entonces estamos llamados y se nos pide que cambiemos nosotros mismos”</a:t>
            </a: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l"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None/>
            </a:pPr>
            <a:endParaRPr sz="3000">
              <a:solidFill>
                <a:schemeClr val="lt1"/>
              </a:solidFill>
              <a:latin typeface="Rockwell"/>
              <a:ea typeface="Rockwell"/>
              <a:cs typeface="Rockwell"/>
              <a:sym typeface="Rockwell"/>
            </a:endParaRPr>
          </a:p>
          <a:p>
            <a:pPr marL="0" marR="0" lvl="0" indent="0" algn="ctr" rtl="0">
              <a:spcBef>
                <a:spcPts val="0"/>
              </a:spcBef>
              <a:buSzPct val="25000"/>
              <a:buNone/>
            </a:pPr>
            <a:r>
              <a:rPr lang="es-MX" sz="3200">
                <a:solidFill>
                  <a:schemeClr val="lt1"/>
                </a:solidFill>
                <a:latin typeface="Rockwell"/>
                <a:ea typeface="Rockwell"/>
                <a:cs typeface="Rockwell"/>
                <a:sym typeface="Rockwell"/>
              </a:rPr>
              <a:t>~ Viktor Frankl</a:t>
            </a:r>
          </a:p>
          <a:p>
            <a:pPr marL="0" marR="0" lvl="0" indent="0" algn="l" rtl="0">
              <a:spcBef>
                <a:spcPts val="0"/>
              </a:spcBef>
              <a:buNone/>
            </a:pPr>
            <a:endParaRPr sz="3000">
              <a:solidFill>
                <a:schemeClr val="lt1"/>
              </a:solidFill>
              <a:latin typeface="Rockwell"/>
              <a:ea typeface="Rockwell"/>
              <a:cs typeface="Rockwell"/>
              <a:sym typeface="Rockwell"/>
            </a:endParaRPr>
          </a:p>
        </p:txBody>
      </p:sp>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1562</Words>
  <Application>Microsoft Office PowerPoint</Application>
  <PresentationFormat>Widescreen</PresentationFormat>
  <Paragraphs>204</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Bookman Old Style</vt:lpstr>
      <vt:lpstr>Rockwell</vt:lpstr>
      <vt:lpstr>Times New Roman</vt:lpstr>
      <vt:lpstr>Damask</vt:lpstr>
      <vt:lpstr>LA IDENTIDAD EN LA LITERATURA HISPÁNICA: Miguel de Unamuno y varias  obras de literatura chicana.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Identidad en literatura Chicana</vt:lpstr>
      <vt:lpstr>Pocho</vt:lpstr>
      <vt:lpstr>I am Joaquín</vt:lpstr>
      <vt:lpstr>I am Joaquín</vt:lpstr>
      <vt:lpstr>¡No me llames hispanic!</vt:lpstr>
      <vt:lpstr>¡No me llames hispanic!</vt:lpstr>
      <vt:lpstr>So Mexicans are Taking Jobs from Americans</vt:lpstr>
      <vt:lpstr>So Mexicans Are Taking Jobs from Americans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IDENTIDAD EN LA LITERATURA HISPÁNICA: Miguel de Unamuno y varias  obras de literatura chicana.</dc:title>
  <cp:lastModifiedBy>CAROLINA</cp:lastModifiedBy>
  <cp:revision>1</cp:revision>
  <dcterms:modified xsi:type="dcterms:W3CDTF">2017-05-16T00:30:14Z</dcterms:modified>
</cp:coreProperties>
</file>