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Corsiva"/>
      <p:regular r:id="rId38"/>
      <p:bold r:id="rId39"/>
      <p:italic r:id="rId40"/>
      <p:boldItalic r:id="rId41"/>
    </p:embeddedFont>
    <p:embeddedFont>
      <p:font typeface="Satisfy"/>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Corsiva-italic.fntdata"/><Relationship Id="rId20" Type="http://schemas.openxmlformats.org/officeDocument/2006/relationships/slide" Target="slides/slide15.xml"/><Relationship Id="rId42" Type="http://schemas.openxmlformats.org/officeDocument/2006/relationships/font" Target="fonts/Satisfy-regular.fntdata"/><Relationship Id="rId41" Type="http://schemas.openxmlformats.org/officeDocument/2006/relationships/font" Target="fonts/Corsiv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rsiva-bold.fntdata"/><Relationship Id="rId16" Type="http://schemas.openxmlformats.org/officeDocument/2006/relationships/slide" Target="slides/slide11.xml"/><Relationship Id="rId38" Type="http://schemas.openxmlformats.org/officeDocument/2006/relationships/font" Target="fonts/Corsi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2" name="Shape 3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7" name="Shape 3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9" name="Shape 3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9" name="Shape 2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4" name="Shape 2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95269" y="1122362"/>
            <a:ext cx="9001461"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48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595269" y="3602037"/>
            <a:ext cx="9001461" cy="1655761"/>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ctr">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2pPr>
            <a:lvl3pPr indent="0" lvl="2" marL="914400" marR="0" rtl="0" algn="ctr">
              <a:lnSpc>
                <a:spcPct val="120000"/>
              </a:lnSpc>
              <a:spcBef>
                <a:spcPts val="500"/>
              </a:spcBef>
              <a:buClr>
                <a:schemeClr val="lt1"/>
              </a:buClr>
              <a:buFont typeface="Arial"/>
              <a:buNone/>
              <a:defRPr b="0" i="0" sz="1800" u="none" cap="none" strike="noStrike">
                <a:solidFill>
                  <a:schemeClr val="lt1"/>
                </a:solidFill>
                <a:latin typeface="Rockwell"/>
                <a:ea typeface="Rockwell"/>
                <a:cs typeface="Rockwell"/>
                <a:sym typeface="Rockwell"/>
              </a:defRPr>
            </a:lvl3pPr>
            <a:lvl4pPr indent="0" lvl="3" marL="13716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4" name="Shape 1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5" name="Shape 15"/>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6" name="Shape 1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lt1"/>
                </a:solidFill>
                <a:latin typeface="Rockwell"/>
                <a:ea typeface="Rockwell"/>
                <a:cs typeface="Rockwell"/>
                <a:sym typeface="Rockwe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68" name="Shape 68"/>
        <p:cNvGrpSpPr/>
        <p:nvPr/>
      </p:nvGrpSpPr>
      <p:grpSpPr>
        <a:xfrm>
          <a:off x="0" y="0"/>
          <a:ext cx="0" cy="0"/>
          <a:chOff x="0" y="0"/>
          <a:chExt cx="0" cy="0"/>
        </a:xfrm>
      </p:grpSpPr>
      <p:sp>
        <p:nvSpPr>
          <p:cNvPr id="69" name="Shape 69"/>
          <p:cNvSpPr txBox="1"/>
          <p:nvPr>
            <p:ph type="title"/>
          </p:nvPr>
        </p:nvSpPr>
        <p:spPr>
          <a:xfrm>
            <a:off x="913805" y="4289371"/>
            <a:ext cx="10367563" cy="819355"/>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p:nvPr>
            <p:ph idx="2" type="pic"/>
          </p:nvPr>
        </p:nvSpPr>
        <p:spPr>
          <a:xfrm>
            <a:off x="913805" y="621320"/>
            <a:ext cx="10367563" cy="3379734"/>
          </a:xfrm>
          <a:prstGeom prst="rect">
            <a:avLst/>
          </a:prstGeom>
          <a:noFill/>
          <a:ln cap="sq" cmpd="sng" w="1905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32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28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24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9pPr>
          </a:lstStyle>
          <a:p/>
        </p:txBody>
      </p:sp>
      <p:sp>
        <p:nvSpPr>
          <p:cNvPr id="71" name="Shape 71"/>
          <p:cNvSpPr txBox="1"/>
          <p:nvPr>
            <p:ph idx="1" type="body"/>
          </p:nvPr>
        </p:nvSpPr>
        <p:spPr>
          <a:xfrm>
            <a:off x="913795" y="5108728"/>
            <a:ext cx="10365998" cy="682471"/>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8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72" name="Shape 72"/>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73" name="Shape 73"/>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74" name="Shape 74"/>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75" name="Shape 75"/>
        <p:cNvGrpSpPr/>
        <p:nvPr/>
      </p:nvGrpSpPr>
      <p:grpSpPr>
        <a:xfrm>
          <a:off x="0" y="0"/>
          <a:ext cx="0" cy="0"/>
          <a:chOff x="0" y="0"/>
          <a:chExt cx="0" cy="0"/>
        </a:xfrm>
      </p:grpSpPr>
      <p:sp>
        <p:nvSpPr>
          <p:cNvPr id="76" name="Shape 76"/>
          <p:cNvSpPr txBox="1"/>
          <p:nvPr>
            <p:ph type="title"/>
          </p:nvPr>
        </p:nvSpPr>
        <p:spPr>
          <a:xfrm>
            <a:off x="913795" y="609600"/>
            <a:ext cx="10353761" cy="3424859"/>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913795" y="4204819"/>
            <a:ext cx="10353760" cy="1592185"/>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78" name="Shape 7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79" name="Shape 79"/>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80" name="Shape 8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81" name="Shape 81"/>
        <p:cNvGrpSpPr/>
        <p:nvPr/>
      </p:nvGrpSpPr>
      <p:grpSpPr>
        <a:xfrm>
          <a:off x="0" y="0"/>
          <a:ext cx="0" cy="0"/>
          <a:chOff x="0" y="0"/>
          <a:chExt cx="0" cy="0"/>
        </a:xfrm>
      </p:grpSpPr>
      <p:sp>
        <p:nvSpPr>
          <p:cNvPr id="82" name="Shape 82"/>
          <p:cNvSpPr txBox="1"/>
          <p:nvPr>
            <p:ph type="title"/>
          </p:nvPr>
        </p:nvSpPr>
        <p:spPr>
          <a:xfrm>
            <a:off x="1446212" y="609600"/>
            <a:ext cx="9302752" cy="2992903"/>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a:off x="1720643" y="3610032"/>
            <a:ext cx="8752299" cy="426812"/>
          </a:xfrm>
          <a:prstGeom prst="rect">
            <a:avLst/>
          </a:prstGeom>
          <a:noFill/>
          <a:ln>
            <a:noFill/>
          </a:ln>
        </p:spPr>
        <p:txBody>
          <a:bodyPr anchorCtr="0" anchor="t" bIns="91425" lIns="91425" rIns="91425" tIns="91425"/>
          <a:lstStyle>
            <a:lvl1pPr indent="0" lvl="0" marL="0" marR="0" rtl="0" algn="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84" name="Shape 84"/>
          <p:cNvSpPr txBox="1"/>
          <p:nvPr>
            <p:ph idx="2" type="body"/>
          </p:nvPr>
        </p:nvSpPr>
        <p:spPr>
          <a:xfrm>
            <a:off x="913794" y="4204821"/>
            <a:ext cx="10353761" cy="1586380"/>
          </a:xfrm>
          <a:prstGeom prst="rect">
            <a:avLst/>
          </a:prstGeom>
          <a:noFill/>
          <a:ln>
            <a:noFill/>
          </a:ln>
        </p:spPr>
        <p:txBody>
          <a:bodyPr anchorCtr="0" anchor="ctr"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85" name="Shape 85"/>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86" name="Shape 86"/>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87" name="Shape 87"/>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
        <p:nvSpPr>
          <p:cNvPr id="88" name="Shape 88"/>
          <p:cNvSpPr txBox="1"/>
          <p:nvPr/>
        </p:nvSpPr>
        <p:spPr>
          <a:xfrm>
            <a:off x="836612" y="735241"/>
            <a:ext cx="609599" cy="584776"/>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ockwell"/>
              <a:buNone/>
            </a:pPr>
            <a:r>
              <a:rPr b="0" lang="en-US" sz="8000" cap="none">
                <a:solidFill>
                  <a:schemeClr val="lt1"/>
                </a:solidFill>
                <a:latin typeface="Rockwell"/>
                <a:ea typeface="Rockwell"/>
                <a:cs typeface="Rockwell"/>
                <a:sym typeface="Rockwell"/>
              </a:rPr>
              <a:t>“</a:t>
            </a:r>
          </a:p>
        </p:txBody>
      </p:sp>
      <p:sp>
        <p:nvSpPr>
          <p:cNvPr id="89" name="Shape 89"/>
          <p:cNvSpPr txBox="1"/>
          <p:nvPr/>
        </p:nvSpPr>
        <p:spPr>
          <a:xfrm>
            <a:off x="10657956" y="2972092"/>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Rockwell"/>
              <a:buNone/>
            </a:pPr>
            <a:r>
              <a:rPr b="0" lang="en-US" sz="8000" cap="none">
                <a:solidFill>
                  <a:schemeClr val="lt1"/>
                </a:solidFill>
                <a:latin typeface="Rockwell"/>
                <a:ea typeface="Rockwell"/>
                <a:cs typeface="Rockwell"/>
                <a:sym typeface="Rockwe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0" name="Shape 90"/>
        <p:cNvGrpSpPr/>
        <p:nvPr/>
      </p:nvGrpSpPr>
      <p:grpSpPr>
        <a:xfrm>
          <a:off x="0" y="0"/>
          <a:ext cx="0" cy="0"/>
          <a:chOff x="0" y="0"/>
          <a:chExt cx="0" cy="0"/>
        </a:xfrm>
      </p:grpSpPr>
      <p:sp>
        <p:nvSpPr>
          <p:cNvPr id="91" name="Shape 91"/>
          <p:cNvSpPr txBox="1"/>
          <p:nvPr>
            <p:ph type="title"/>
          </p:nvPr>
        </p:nvSpPr>
        <p:spPr>
          <a:xfrm>
            <a:off x="913805" y="2126941"/>
            <a:ext cx="10355326" cy="2511834"/>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 type="body"/>
          </p:nvPr>
        </p:nvSpPr>
        <p:spPr>
          <a:xfrm>
            <a:off x="913794" y="4650555"/>
            <a:ext cx="10353763" cy="1140643"/>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93" name="Shape 93"/>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94" name="Shape 94"/>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95" name="Shape 95"/>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96" name="Shape 96"/>
        <p:cNvGrpSpPr/>
        <p:nvPr/>
      </p:nvGrpSpPr>
      <p:grpSpPr>
        <a:xfrm>
          <a:off x="0" y="0"/>
          <a:ext cx="0" cy="0"/>
          <a:chOff x="0" y="0"/>
          <a:chExt cx="0" cy="0"/>
        </a:xfrm>
      </p:grpSpPr>
      <p:sp>
        <p:nvSpPr>
          <p:cNvPr id="97" name="Shape 97"/>
          <p:cNvSpPr txBox="1"/>
          <p:nvPr>
            <p:ph type="title"/>
          </p:nvPr>
        </p:nvSpPr>
        <p:spPr>
          <a:xfrm>
            <a:off x="913794" y="609600"/>
            <a:ext cx="10353761" cy="1325562"/>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8" name="Shape 98"/>
          <p:cNvSpPr txBox="1"/>
          <p:nvPr>
            <p:ph idx="1" type="body"/>
          </p:nvPr>
        </p:nvSpPr>
        <p:spPr>
          <a:xfrm>
            <a:off x="913794" y="2088318"/>
            <a:ext cx="3298956" cy="823305"/>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99" name="Shape 99"/>
          <p:cNvSpPr txBox="1"/>
          <p:nvPr>
            <p:ph idx="2" type="body"/>
          </p:nvPr>
        </p:nvSpPr>
        <p:spPr>
          <a:xfrm>
            <a:off x="913794" y="2911624"/>
            <a:ext cx="3298956" cy="287957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00" name="Shape 100"/>
          <p:cNvSpPr txBox="1"/>
          <p:nvPr>
            <p:ph idx="3" type="body"/>
          </p:nvPr>
        </p:nvSpPr>
        <p:spPr>
          <a:xfrm>
            <a:off x="4444878" y="2088319"/>
            <a:ext cx="3298558" cy="823303"/>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01" name="Shape 101"/>
          <p:cNvSpPr txBox="1"/>
          <p:nvPr>
            <p:ph idx="4" type="body"/>
          </p:nvPr>
        </p:nvSpPr>
        <p:spPr>
          <a:xfrm>
            <a:off x="4444878" y="2911624"/>
            <a:ext cx="3299820" cy="287957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02" name="Shape 102"/>
          <p:cNvSpPr txBox="1"/>
          <p:nvPr>
            <p:ph idx="5" type="body"/>
          </p:nvPr>
        </p:nvSpPr>
        <p:spPr>
          <a:xfrm>
            <a:off x="7973297" y="2088319"/>
            <a:ext cx="3291211" cy="823303"/>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03" name="Shape 103"/>
          <p:cNvSpPr txBox="1"/>
          <p:nvPr>
            <p:ph idx="6" type="body"/>
          </p:nvPr>
        </p:nvSpPr>
        <p:spPr>
          <a:xfrm>
            <a:off x="7976346" y="2911624"/>
            <a:ext cx="3291211" cy="2879575"/>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04" name="Shape 10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05" name="Shape 105"/>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06" name="Shape 10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07" name="Shape 107"/>
        <p:cNvGrpSpPr/>
        <p:nvPr/>
      </p:nvGrpSpPr>
      <p:grpSpPr>
        <a:xfrm>
          <a:off x="0" y="0"/>
          <a:ext cx="0" cy="0"/>
          <a:chOff x="0" y="0"/>
          <a:chExt cx="0" cy="0"/>
        </a:xfrm>
      </p:grpSpPr>
      <p:sp>
        <p:nvSpPr>
          <p:cNvPr id="108" name="Shape 108"/>
          <p:cNvSpPr txBox="1"/>
          <p:nvPr>
            <p:ph type="title"/>
          </p:nvPr>
        </p:nvSpPr>
        <p:spPr>
          <a:xfrm>
            <a:off x="913795" y="609600"/>
            <a:ext cx="10353761" cy="1325562"/>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9" name="Shape 109"/>
          <p:cNvSpPr txBox="1"/>
          <p:nvPr>
            <p:ph idx="1" type="body"/>
          </p:nvPr>
        </p:nvSpPr>
        <p:spPr>
          <a:xfrm>
            <a:off x="913795" y="4195898"/>
            <a:ext cx="3298955" cy="576262"/>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10" name="Shape 110"/>
          <p:cNvSpPr/>
          <p:nvPr>
            <p:ph idx="2" type="pic"/>
          </p:nvPr>
        </p:nvSpPr>
        <p:spPr>
          <a:xfrm>
            <a:off x="1092020" y="2298986"/>
            <a:ext cx="2940049" cy="1524000"/>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11" name="Shape 111"/>
          <p:cNvSpPr txBox="1"/>
          <p:nvPr>
            <p:ph idx="3" type="body"/>
          </p:nvPr>
        </p:nvSpPr>
        <p:spPr>
          <a:xfrm>
            <a:off x="913795" y="4772160"/>
            <a:ext cx="3298955" cy="101903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12" name="Shape 112"/>
          <p:cNvSpPr txBox="1"/>
          <p:nvPr>
            <p:ph idx="4" type="body"/>
          </p:nvPr>
        </p:nvSpPr>
        <p:spPr>
          <a:xfrm>
            <a:off x="4442701" y="4195898"/>
            <a:ext cx="3298982" cy="576262"/>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13" name="Shape 113"/>
          <p:cNvSpPr/>
          <p:nvPr>
            <p:ph idx="5" type="pic"/>
          </p:nvPr>
        </p:nvSpPr>
        <p:spPr>
          <a:xfrm>
            <a:off x="4568996" y="2298986"/>
            <a:ext cx="2930525" cy="1524000"/>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14" name="Shape 114"/>
          <p:cNvSpPr txBox="1"/>
          <p:nvPr>
            <p:ph idx="6" type="body"/>
          </p:nvPr>
        </p:nvSpPr>
        <p:spPr>
          <a:xfrm>
            <a:off x="4441348" y="4772160"/>
            <a:ext cx="3300335" cy="101903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15" name="Shape 115"/>
          <p:cNvSpPr txBox="1"/>
          <p:nvPr>
            <p:ph idx="7" type="body"/>
          </p:nvPr>
        </p:nvSpPr>
        <p:spPr>
          <a:xfrm>
            <a:off x="7973422" y="4195898"/>
            <a:ext cx="3289899" cy="576262"/>
          </a:xfrm>
          <a:prstGeom prst="rect">
            <a:avLst/>
          </a:prstGeom>
          <a:noFill/>
          <a:ln>
            <a:noFill/>
          </a:ln>
        </p:spPr>
        <p:txBody>
          <a:bodyPr anchorCtr="0" anchor="b" bIns="91425" lIns="91425" rIns="91425" tIns="91425"/>
          <a:lstStyle>
            <a:lvl1pPr indent="0" lvl="0" marL="0" marR="0" rtl="0" algn="ctr">
              <a:lnSpc>
                <a:spcPct val="100000"/>
              </a:lnSpc>
              <a:spcBef>
                <a:spcPts val="10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16" name="Shape 116"/>
          <p:cNvSpPr/>
          <p:nvPr>
            <p:ph idx="8" type="pic"/>
          </p:nvPr>
        </p:nvSpPr>
        <p:spPr>
          <a:xfrm>
            <a:off x="8152803" y="2298986"/>
            <a:ext cx="2932112" cy="1524000"/>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17" name="Shape 117"/>
          <p:cNvSpPr txBox="1"/>
          <p:nvPr>
            <p:ph idx="9" type="body"/>
          </p:nvPr>
        </p:nvSpPr>
        <p:spPr>
          <a:xfrm>
            <a:off x="7973297" y="4772160"/>
            <a:ext cx="3294257" cy="101903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118" name="Shape 11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19" name="Shape 119"/>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20" name="Shape 12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1" name="Shape 121"/>
        <p:cNvGrpSpPr/>
        <p:nvPr/>
      </p:nvGrpSpPr>
      <p:grpSpPr>
        <a:xfrm>
          <a:off x="0" y="0"/>
          <a:ext cx="0" cy="0"/>
          <a:chOff x="0" y="0"/>
          <a:chExt cx="0" cy="0"/>
        </a:xfrm>
      </p:grpSpPr>
      <p:sp>
        <p:nvSpPr>
          <p:cNvPr id="122" name="Shape 122"/>
          <p:cNvSpPr txBox="1"/>
          <p:nvPr>
            <p:ph type="title"/>
          </p:nvPr>
        </p:nvSpPr>
        <p:spPr>
          <a:xfrm>
            <a:off x="913795" y="609600"/>
            <a:ext cx="10353760" cy="132632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3" name="Shape 123"/>
          <p:cNvSpPr txBox="1"/>
          <p:nvPr>
            <p:ph idx="1" type="body"/>
          </p:nvPr>
        </p:nvSpPr>
        <p:spPr>
          <a:xfrm rot="5400000">
            <a:off x="4243108" y="-1233248"/>
            <a:ext cx="3695135" cy="10353761"/>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24" name="Shape 12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25" name="Shape 125"/>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26" name="Shape 12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7" name="Shape 127"/>
        <p:cNvGrpSpPr/>
        <p:nvPr/>
      </p:nvGrpSpPr>
      <p:grpSpPr>
        <a:xfrm>
          <a:off x="0" y="0"/>
          <a:ext cx="0" cy="0"/>
          <a:chOff x="0" y="0"/>
          <a:chExt cx="0" cy="0"/>
        </a:xfrm>
      </p:grpSpPr>
      <p:sp>
        <p:nvSpPr>
          <p:cNvPr id="128" name="Shape 128"/>
          <p:cNvSpPr txBox="1"/>
          <p:nvPr>
            <p:ph type="title"/>
          </p:nvPr>
        </p:nvSpPr>
        <p:spPr>
          <a:xfrm rot="5400000">
            <a:off x="7405427" y="1929071"/>
            <a:ext cx="5181601" cy="2542657"/>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1" type="body"/>
          </p:nvPr>
        </p:nvSpPr>
        <p:spPr>
          <a:xfrm rot="5400000">
            <a:off x="2152346" y="-628953"/>
            <a:ext cx="5181601" cy="7658705"/>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30" name="Shape 130"/>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31" name="Shape 131"/>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32" name="Shape 132"/>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9" name="Shape 139"/>
        <p:cNvGrpSpPr/>
        <p:nvPr/>
      </p:nvGrpSpPr>
      <p:grpSpPr>
        <a:xfrm>
          <a:off x="0" y="0"/>
          <a:ext cx="0" cy="0"/>
          <a:chOff x="0" y="0"/>
          <a:chExt cx="0" cy="0"/>
        </a:xfrm>
      </p:grpSpPr>
      <p:sp>
        <p:nvSpPr>
          <p:cNvPr id="140" name="Shape 140"/>
          <p:cNvSpPr txBox="1"/>
          <p:nvPr>
            <p:ph type="ctrTitle"/>
          </p:nvPr>
        </p:nvSpPr>
        <p:spPr>
          <a:xfrm>
            <a:off x="1595269" y="1122362"/>
            <a:ext cx="9001500" cy="23877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48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41" name="Shape 141"/>
          <p:cNvSpPr txBox="1"/>
          <p:nvPr>
            <p:ph idx="1" type="subTitle"/>
          </p:nvPr>
        </p:nvSpPr>
        <p:spPr>
          <a:xfrm>
            <a:off x="1595269" y="3602037"/>
            <a:ext cx="9001500" cy="16557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ctr">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2pPr>
            <a:lvl3pPr indent="0" lvl="2" marL="914400" marR="0" rtl="0" algn="ctr">
              <a:lnSpc>
                <a:spcPct val="120000"/>
              </a:lnSpc>
              <a:spcBef>
                <a:spcPts val="500"/>
              </a:spcBef>
              <a:buClr>
                <a:schemeClr val="lt1"/>
              </a:buClr>
              <a:buFont typeface="Arial"/>
              <a:buNone/>
              <a:defRPr b="0" i="0" sz="1900" u="none" cap="none" strike="noStrike">
                <a:solidFill>
                  <a:schemeClr val="lt1"/>
                </a:solidFill>
                <a:latin typeface="Rockwell"/>
                <a:ea typeface="Rockwell"/>
                <a:cs typeface="Rockwell"/>
                <a:sym typeface="Rockwell"/>
              </a:defRPr>
            </a:lvl3pPr>
            <a:lvl4pPr indent="0" lvl="3" marL="13716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ctr">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42" name="Shape 142"/>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43" name="Shape 143"/>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44" name="Shape 144"/>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Rockwell"/>
                <a:ea typeface="Rockwell"/>
                <a:cs typeface="Rockwell"/>
                <a:sym typeface="Rockwe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5" name="Shape 145"/>
        <p:cNvGrpSpPr/>
        <p:nvPr/>
      </p:nvGrpSpPr>
      <p:grpSpPr>
        <a:xfrm>
          <a:off x="0" y="0"/>
          <a:ext cx="0" cy="0"/>
          <a:chOff x="0" y="0"/>
          <a:chExt cx="0" cy="0"/>
        </a:xfrm>
      </p:grpSpPr>
      <p:sp>
        <p:nvSpPr>
          <p:cNvPr id="146" name="Shape 146"/>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47" name="Shape 147"/>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48" name="Shape 148"/>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Rockwell"/>
                <a:ea typeface="Rockwell"/>
                <a:cs typeface="Rockwell"/>
                <a:sym typeface="Rockwe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 name="Shape 17"/>
        <p:cNvGrpSpPr/>
        <p:nvPr/>
      </p:nvGrpSpPr>
      <p:grpSpPr>
        <a:xfrm>
          <a:off x="0" y="0"/>
          <a:ext cx="0" cy="0"/>
          <a:chOff x="0" y="0"/>
          <a:chExt cx="0" cy="0"/>
        </a:xfrm>
      </p:grpSpPr>
      <p:sp>
        <p:nvSpPr>
          <p:cNvPr id="18" name="Shape 1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9" name="Shape 19"/>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20" name="Shape 2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lt1"/>
                </a:solidFill>
                <a:latin typeface="Rockwell"/>
                <a:ea typeface="Rockwell"/>
                <a:cs typeface="Rockwell"/>
                <a:sym typeface="Rockwe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9" name="Shape 149"/>
        <p:cNvGrpSpPr/>
        <p:nvPr/>
      </p:nvGrpSpPr>
      <p:grpSpPr>
        <a:xfrm>
          <a:off x="0" y="0"/>
          <a:ext cx="0" cy="0"/>
          <a:chOff x="0" y="0"/>
          <a:chExt cx="0" cy="0"/>
        </a:xfrm>
      </p:grpSpPr>
      <p:sp>
        <p:nvSpPr>
          <p:cNvPr id="150" name="Shape 150"/>
          <p:cNvSpPr txBox="1"/>
          <p:nvPr>
            <p:ph type="title"/>
          </p:nvPr>
        </p:nvSpPr>
        <p:spPr>
          <a:xfrm>
            <a:off x="913795" y="609600"/>
            <a:ext cx="10353600" cy="13263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51" name="Shape 151"/>
          <p:cNvSpPr txBox="1"/>
          <p:nvPr>
            <p:ph idx="1" type="body"/>
          </p:nvPr>
        </p:nvSpPr>
        <p:spPr>
          <a:xfrm>
            <a:off x="913795" y="2096064"/>
            <a:ext cx="10353600" cy="36951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52" name="Shape 152"/>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53" name="Shape 153"/>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54" name="Shape 154"/>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5" name="Shape 155"/>
        <p:cNvGrpSpPr/>
        <p:nvPr/>
      </p:nvGrpSpPr>
      <p:grpSpPr>
        <a:xfrm>
          <a:off x="0" y="0"/>
          <a:ext cx="0" cy="0"/>
          <a:chOff x="0" y="0"/>
          <a:chExt cx="0" cy="0"/>
        </a:xfrm>
      </p:grpSpPr>
      <p:sp>
        <p:nvSpPr>
          <p:cNvPr id="156" name="Shape 156"/>
          <p:cNvSpPr txBox="1"/>
          <p:nvPr>
            <p:ph type="title"/>
          </p:nvPr>
        </p:nvSpPr>
        <p:spPr>
          <a:xfrm>
            <a:off x="1229244" y="657225"/>
            <a:ext cx="9733500" cy="28527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57" name="Shape 157"/>
          <p:cNvSpPr txBox="1"/>
          <p:nvPr>
            <p:ph idx="1" type="body"/>
          </p:nvPr>
        </p:nvSpPr>
        <p:spPr>
          <a:xfrm>
            <a:off x="1229244" y="3602037"/>
            <a:ext cx="9733500" cy="15000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158" name="Shape 158"/>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59" name="Shape 159"/>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60" name="Shape 160"/>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1" name="Shape 161"/>
        <p:cNvGrpSpPr/>
        <p:nvPr/>
      </p:nvGrpSpPr>
      <p:grpSpPr>
        <a:xfrm>
          <a:off x="0" y="0"/>
          <a:ext cx="0" cy="0"/>
          <a:chOff x="0" y="0"/>
          <a:chExt cx="0" cy="0"/>
        </a:xfrm>
      </p:grpSpPr>
      <p:sp>
        <p:nvSpPr>
          <p:cNvPr id="162" name="Shape 162"/>
          <p:cNvSpPr txBox="1"/>
          <p:nvPr>
            <p:ph type="title"/>
          </p:nvPr>
        </p:nvSpPr>
        <p:spPr>
          <a:xfrm>
            <a:off x="913795" y="609600"/>
            <a:ext cx="10353600" cy="13263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63" name="Shape 163"/>
          <p:cNvSpPr txBox="1"/>
          <p:nvPr>
            <p:ph idx="1" type="body"/>
          </p:nvPr>
        </p:nvSpPr>
        <p:spPr>
          <a:xfrm>
            <a:off x="913795" y="2088318"/>
            <a:ext cx="5106000" cy="37029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64" name="Shape 164"/>
          <p:cNvSpPr txBox="1"/>
          <p:nvPr>
            <p:ph idx="2" type="body"/>
          </p:nvPr>
        </p:nvSpPr>
        <p:spPr>
          <a:xfrm>
            <a:off x="6173403" y="2088318"/>
            <a:ext cx="5094000" cy="37029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65" name="Shape 165"/>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66" name="Shape 166"/>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67" name="Shape 167"/>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68" name="Shape 168"/>
        <p:cNvGrpSpPr/>
        <p:nvPr/>
      </p:nvGrpSpPr>
      <p:grpSpPr>
        <a:xfrm>
          <a:off x="0" y="0"/>
          <a:ext cx="0" cy="0"/>
          <a:chOff x="0" y="0"/>
          <a:chExt cx="0" cy="0"/>
        </a:xfrm>
      </p:grpSpPr>
      <p:sp>
        <p:nvSpPr>
          <p:cNvPr id="169" name="Shape 169"/>
          <p:cNvSpPr txBox="1"/>
          <p:nvPr>
            <p:ph type="title"/>
          </p:nvPr>
        </p:nvSpPr>
        <p:spPr>
          <a:xfrm>
            <a:off x="913795" y="609600"/>
            <a:ext cx="10353600" cy="13257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70" name="Shape 170"/>
          <p:cNvSpPr txBox="1"/>
          <p:nvPr>
            <p:ph idx="1" type="body"/>
          </p:nvPr>
        </p:nvSpPr>
        <p:spPr>
          <a:xfrm>
            <a:off x="1141804" y="2088319"/>
            <a:ext cx="4879200" cy="824100"/>
          </a:xfrm>
          <a:prstGeom prst="rect">
            <a:avLst/>
          </a:prstGeom>
          <a:noFill/>
          <a:ln>
            <a:noFill/>
          </a:ln>
        </p:spPr>
        <p:txBody>
          <a:bodyPr anchorCtr="0" anchor="b" bIns="91425" lIns="91425" rIns="91425" tIns="91425"/>
          <a:lstStyle>
            <a:lvl1pPr indent="0" lvl="0" marL="0" marR="0" rtl="0" algn="l">
              <a:lnSpc>
                <a:spcPct val="100000"/>
              </a:lnSpc>
              <a:spcBef>
                <a:spcPts val="1100"/>
              </a:spcBef>
              <a:buClr>
                <a:schemeClr val="lt1"/>
              </a:buClr>
              <a:buFont typeface="Arial"/>
              <a:buNone/>
              <a:defRPr b="1"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71" name="Shape 171"/>
          <p:cNvSpPr txBox="1"/>
          <p:nvPr>
            <p:ph idx="2" type="body"/>
          </p:nvPr>
        </p:nvSpPr>
        <p:spPr>
          <a:xfrm>
            <a:off x="913795" y="2912232"/>
            <a:ext cx="5107200" cy="28788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72" name="Shape 172"/>
          <p:cNvSpPr txBox="1"/>
          <p:nvPr>
            <p:ph idx="3" type="body"/>
          </p:nvPr>
        </p:nvSpPr>
        <p:spPr>
          <a:xfrm>
            <a:off x="6402003" y="2088319"/>
            <a:ext cx="4865700" cy="824100"/>
          </a:xfrm>
          <a:prstGeom prst="rect">
            <a:avLst/>
          </a:prstGeom>
          <a:noFill/>
          <a:ln>
            <a:noFill/>
          </a:ln>
        </p:spPr>
        <p:txBody>
          <a:bodyPr anchorCtr="0" anchor="b" bIns="91425" lIns="91425" rIns="91425" tIns="91425"/>
          <a:lstStyle>
            <a:lvl1pPr indent="0" lvl="0" marL="0" marR="0" rtl="0" algn="l">
              <a:lnSpc>
                <a:spcPct val="100000"/>
              </a:lnSpc>
              <a:spcBef>
                <a:spcPts val="1100"/>
              </a:spcBef>
              <a:buClr>
                <a:schemeClr val="lt1"/>
              </a:buClr>
              <a:buFont typeface="Arial"/>
              <a:buNone/>
              <a:defRPr b="1"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173" name="Shape 173"/>
          <p:cNvSpPr txBox="1"/>
          <p:nvPr>
            <p:ph idx="4" type="body"/>
          </p:nvPr>
        </p:nvSpPr>
        <p:spPr>
          <a:xfrm>
            <a:off x="6172200" y="2912232"/>
            <a:ext cx="5095200" cy="28788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74" name="Shape 174"/>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75" name="Shape 175"/>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76" name="Shape 176"/>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7" name="Shape 177"/>
        <p:cNvGrpSpPr/>
        <p:nvPr/>
      </p:nvGrpSpPr>
      <p:grpSpPr>
        <a:xfrm>
          <a:off x="0" y="0"/>
          <a:ext cx="0" cy="0"/>
          <a:chOff x="0" y="0"/>
          <a:chExt cx="0" cy="0"/>
        </a:xfrm>
      </p:grpSpPr>
      <p:sp>
        <p:nvSpPr>
          <p:cNvPr id="178" name="Shape 178"/>
          <p:cNvSpPr txBox="1"/>
          <p:nvPr>
            <p:ph type="title"/>
          </p:nvPr>
        </p:nvSpPr>
        <p:spPr>
          <a:xfrm>
            <a:off x="913795" y="609600"/>
            <a:ext cx="10353600" cy="13263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79" name="Shape 179"/>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80" name="Shape 180"/>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81" name="Shape 181"/>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82" name="Shape 182"/>
        <p:cNvGrpSpPr/>
        <p:nvPr/>
      </p:nvGrpSpPr>
      <p:grpSpPr>
        <a:xfrm>
          <a:off x="0" y="0"/>
          <a:ext cx="0" cy="0"/>
          <a:chOff x="0" y="0"/>
          <a:chExt cx="0" cy="0"/>
        </a:xfrm>
      </p:grpSpPr>
      <p:sp>
        <p:nvSpPr>
          <p:cNvPr id="183" name="Shape 183"/>
          <p:cNvSpPr txBox="1"/>
          <p:nvPr>
            <p:ph type="title"/>
          </p:nvPr>
        </p:nvSpPr>
        <p:spPr>
          <a:xfrm>
            <a:off x="917228" y="609600"/>
            <a:ext cx="3932400" cy="23625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84" name="Shape 184"/>
          <p:cNvSpPr txBox="1"/>
          <p:nvPr>
            <p:ph idx="1" type="body"/>
          </p:nvPr>
        </p:nvSpPr>
        <p:spPr>
          <a:xfrm>
            <a:off x="5078064" y="609600"/>
            <a:ext cx="6189600" cy="5181600"/>
          </a:xfrm>
          <a:prstGeom prst="rect">
            <a:avLst/>
          </a:prstGeom>
          <a:noFill/>
          <a:ln>
            <a:noFill/>
          </a:ln>
        </p:spPr>
        <p:txBody>
          <a:bodyPr anchorCtr="0" anchor="ctr"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85" name="Shape 185"/>
          <p:cNvSpPr txBox="1"/>
          <p:nvPr>
            <p:ph idx="2" type="body"/>
          </p:nvPr>
        </p:nvSpPr>
        <p:spPr>
          <a:xfrm>
            <a:off x="917228" y="2971800"/>
            <a:ext cx="3932400" cy="28191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186" name="Shape 186"/>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87" name="Shape 187"/>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88" name="Shape 188"/>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9" name="Shape 189"/>
        <p:cNvGrpSpPr/>
        <p:nvPr/>
      </p:nvGrpSpPr>
      <p:grpSpPr>
        <a:xfrm>
          <a:off x="0" y="0"/>
          <a:ext cx="0" cy="0"/>
          <a:chOff x="0" y="0"/>
          <a:chExt cx="0" cy="0"/>
        </a:xfrm>
      </p:grpSpPr>
      <p:sp>
        <p:nvSpPr>
          <p:cNvPr id="190" name="Shape 190"/>
          <p:cNvSpPr txBox="1"/>
          <p:nvPr>
            <p:ph type="title"/>
          </p:nvPr>
        </p:nvSpPr>
        <p:spPr>
          <a:xfrm>
            <a:off x="917226" y="609600"/>
            <a:ext cx="5929500" cy="23625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91" name="Shape 191"/>
          <p:cNvSpPr/>
          <p:nvPr>
            <p:ph idx="2" type="pic"/>
          </p:nvPr>
        </p:nvSpPr>
        <p:spPr>
          <a:xfrm>
            <a:off x="7424803" y="758881"/>
            <a:ext cx="3255300" cy="4883100"/>
          </a:xfrm>
          <a:prstGeom prst="rect">
            <a:avLst/>
          </a:prstGeom>
          <a:noFill/>
          <a:ln cap="sq" cmpd="sng" w="1905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100"/>
              </a:spcBef>
              <a:buClr>
                <a:schemeClr val="lt1"/>
              </a:buClr>
              <a:buSzPct val="46875"/>
              <a:buFont typeface="Arial"/>
              <a:buNone/>
              <a:defRPr b="0" i="0" sz="32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SzPct val="53571"/>
              <a:buFont typeface="Arial"/>
              <a:buNone/>
              <a:defRPr b="0" i="0" sz="28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SzPct val="62500"/>
              <a:buFont typeface="Arial"/>
              <a:buNone/>
              <a:defRPr b="0" i="0" sz="24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9pPr>
          </a:lstStyle>
          <a:p/>
        </p:txBody>
      </p:sp>
      <p:sp>
        <p:nvSpPr>
          <p:cNvPr id="192" name="Shape 192"/>
          <p:cNvSpPr txBox="1"/>
          <p:nvPr>
            <p:ph idx="1" type="body"/>
          </p:nvPr>
        </p:nvSpPr>
        <p:spPr>
          <a:xfrm>
            <a:off x="913794" y="2971800"/>
            <a:ext cx="5934900" cy="28197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9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193" name="Shape 193"/>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94" name="Shape 194"/>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195" name="Shape 195"/>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96" name="Shape 196"/>
        <p:cNvGrpSpPr/>
        <p:nvPr/>
      </p:nvGrpSpPr>
      <p:grpSpPr>
        <a:xfrm>
          <a:off x="0" y="0"/>
          <a:ext cx="0" cy="0"/>
          <a:chOff x="0" y="0"/>
          <a:chExt cx="0" cy="0"/>
        </a:xfrm>
      </p:grpSpPr>
      <p:sp>
        <p:nvSpPr>
          <p:cNvPr id="197" name="Shape 197"/>
          <p:cNvSpPr txBox="1"/>
          <p:nvPr>
            <p:ph type="title"/>
          </p:nvPr>
        </p:nvSpPr>
        <p:spPr>
          <a:xfrm>
            <a:off x="913805" y="4289371"/>
            <a:ext cx="10367700" cy="8193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198" name="Shape 198"/>
          <p:cNvSpPr/>
          <p:nvPr>
            <p:ph idx="2" type="pic"/>
          </p:nvPr>
        </p:nvSpPr>
        <p:spPr>
          <a:xfrm>
            <a:off x="913805" y="621320"/>
            <a:ext cx="10367700" cy="3379500"/>
          </a:xfrm>
          <a:prstGeom prst="rect">
            <a:avLst/>
          </a:prstGeom>
          <a:noFill/>
          <a:ln cap="sq" cmpd="sng" w="1905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100"/>
              </a:spcBef>
              <a:buClr>
                <a:schemeClr val="lt1"/>
              </a:buClr>
              <a:buSzPct val="46875"/>
              <a:buFont typeface="Arial"/>
              <a:buNone/>
              <a:defRPr b="0" i="0" sz="32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SzPct val="53571"/>
              <a:buFont typeface="Arial"/>
              <a:buNone/>
              <a:defRPr b="0" i="0" sz="28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SzPct val="62500"/>
              <a:buFont typeface="Arial"/>
              <a:buNone/>
              <a:defRPr b="0" i="0" sz="24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SzPct val="75000"/>
              <a:buFont typeface="Arial"/>
              <a:buNone/>
              <a:defRPr b="0" i="0" sz="2000" u="none" cap="none" strike="noStrike">
                <a:solidFill>
                  <a:schemeClr val="lt1"/>
                </a:solidFill>
                <a:latin typeface="Rockwell"/>
                <a:ea typeface="Rockwell"/>
                <a:cs typeface="Rockwell"/>
                <a:sym typeface="Rockwell"/>
              </a:defRPr>
            </a:lvl9pPr>
          </a:lstStyle>
          <a:p/>
        </p:txBody>
      </p:sp>
      <p:sp>
        <p:nvSpPr>
          <p:cNvPr id="199" name="Shape 199"/>
          <p:cNvSpPr txBox="1"/>
          <p:nvPr>
            <p:ph idx="1" type="body"/>
          </p:nvPr>
        </p:nvSpPr>
        <p:spPr>
          <a:xfrm>
            <a:off x="913795" y="5108728"/>
            <a:ext cx="10365900" cy="6825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9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200" name="Shape 200"/>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01" name="Shape 201"/>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02" name="Shape 202"/>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203" name="Shape 203"/>
        <p:cNvGrpSpPr/>
        <p:nvPr/>
      </p:nvGrpSpPr>
      <p:grpSpPr>
        <a:xfrm>
          <a:off x="0" y="0"/>
          <a:ext cx="0" cy="0"/>
          <a:chOff x="0" y="0"/>
          <a:chExt cx="0" cy="0"/>
        </a:xfrm>
      </p:grpSpPr>
      <p:sp>
        <p:nvSpPr>
          <p:cNvPr id="204" name="Shape 204"/>
          <p:cNvSpPr txBox="1"/>
          <p:nvPr>
            <p:ph type="title"/>
          </p:nvPr>
        </p:nvSpPr>
        <p:spPr>
          <a:xfrm>
            <a:off x="913795" y="609600"/>
            <a:ext cx="10353600" cy="34248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05" name="Shape 205"/>
          <p:cNvSpPr txBox="1"/>
          <p:nvPr>
            <p:ph idx="1" type="body"/>
          </p:nvPr>
        </p:nvSpPr>
        <p:spPr>
          <a:xfrm>
            <a:off x="913795" y="4204819"/>
            <a:ext cx="10353600" cy="1592100"/>
          </a:xfrm>
          <a:prstGeom prst="rect">
            <a:avLst/>
          </a:prstGeom>
          <a:noFill/>
          <a:ln>
            <a:noFill/>
          </a:ln>
        </p:spPr>
        <p:txBody>
          <a:bodyPr anchorCtr="0" anchor="ctr" bIns="91425" lIns="91425" rIns="91425" tIns="91425"/>
          <a:lstStyle>
            <a:lvl1pPr indent="0" lvl="0" marL="0" marR="0" rtl="0" algn="ctr">
              <a:lnSpc>
                <a:spcPct val="120000"/>
              </a:lnSpc>
              <a:spcBef>
                <a:spcPts val="11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206" name="Shape 206"/>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07" name="Shape 207"/>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08" name="Shape 208"/>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209" name="Shape 209"/>
        <p:cNvGrpSpPr/>
        <p:nvPr/>
      </p:nvGrpSpPr>
      <p:grpSpPr>
        <a:xfrm>
          <a:off x="0" y="0"/>
          <a:ext cx="0" cy="0"/>
          <a:chOff x="0" y="0"/>
          <a:chExt cx="0" cy="0"/>
        </a:xfrm>
      </p:grpSpPr>
      <p:sp>
        <p:nvSpPr>
          <p:cNvPr id="210" name="Shape 210"/>
          <p:cNvSpPr txBox="1"/>
          <p:nvPr>
            <p:ph type="title"/>
          </p:nvPr>
        </p:nvSpPr>
        <p:spPr>
          <a:xfrm>
            <a:off x="1446212" y="609600"/>
            <a:ext cx="9302700" cy="29928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11" name="Shape 211"/>
          <p:cNvSpPr txBox="1"/>
          <p:nvPr>
            <p:ph idx="1" type="body"/>
          </p:nvPr>
        </p:nvSpPr>
        <p:spPr>
          <a:xfrm>
            <a:off x="1720643" y="3610032"/>
            <a:ext cx="8752500" cy="426900"/>
          </a:xfrm>
          <a:prstGeom prst="rect">
            <a:avLst/>
          </a:prstGeom>
          <a:noFill/>
          <a:ln>
            <a:noFill/>
          </a:ln>
        </p:spPr>
        <p:txBody>
          <a:bodyPr anchorCtr="0" anchor="t" bIns="91425" lIns="91425" rIns="91425" tIns="91425"/>
          <a:lstStyle>
            <a:lvl1pPr indent="0" lvl="0" marL="0" marR="0" rtl="0" algn="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212" name="Shape 212"/>
          <p:cNvSpPr txBox="1"/>
          <p:nvPr>
            <p:ph idx="2" type="body"/>
          </p:nvPr>
        </p:nvSpPr>
        <p:spPr>
          <a:xfrm>
            <a:off x="913794" y="4204821"/>
            <a:ext cx="10353600" cy="1586400"/>
          </a:xfrm>
          <a:prstGeom prst="rect">
            <a:avLst/>
          </a:prstGeom>
          <a:noFill/>
          <a:ln>
            <a:noFill/>
          </a:ln>
        </p:spPr>
        <p:txBody>
          <a:bodyPr anchorCtr="0" anchor="ctr" bIns="91425" lIns="91425" rIns="91425" tIns="91425"/>
          <a:lstStyle>
            <a:lvl1pPr indent="0" lvl="0" marL="0" marR="0" rtl="0" algn="ctr">
              <a:lnSpc>
                <a:spcPct val="120000"/>
              </a:lnSpc>
              <a:spcBef>
                <a:spcPts val="11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213" name="Shape 213"/>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14" name="Shape 214"/>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15" name="Shape 215"/>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
        <p:nvSpPr>
          <p:cNvPr id="216" name="Shape 216"/>
          <p:cNvSpPr txBox="1"/>
          <p:nvPr/>
        </p:nvSpPr>
        <p:spPr>
          <a:xfrm>
            <a:off x="836612" y="735241"/>
            <a:ext cx="609600" cy="5847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ockwell"/>
              <a:buNone/>
            </a:pPr>
            <a:r>
              <a:rPr b="0" lang="en-US" sz="8000" cap="none">
                <a:solidFill>
                  <a:schemeClr val="lt1"/>
                </a:solidFill>
                <a:latin typeface="Rockwell"/>
                <a:ea typeface="Rockwell"/>
                <a:cs typeface="Rockwell"/>
                <a:sym typeface="Rockwell"/>
              </a:rPr>
              <a:t>“</a:t>
            </a:r>
          </a:p>
        </p:txBody>
      </p:sp>
      <p:sp>
        <p:nvSpPr>
          <p:cNvPr id="217" name="Shape 217"/>
          <p:cNvSpPr txBox="1"/>
          <p:nvPr/>
        </p:nvSpPr>
        <p:spPr>
          <a:xfrm>
            <a:off x="10657956" y="2972092"/>
            <a:ext cx="609600" cy="584700"/>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Rockwell"/>
              <a:buNone/>
            </a:pPr>
            <a:r>
              <a:rPr b="0" lang="en-US" sz="8000" cap="none">
                <a:solidFill>
                  <a:schemeClr val="lt1"/>
                </a:solidFill>
                <a:latin typeface="Rockwell"/>
                <a:ea typeface="Rockwell"/>
                <a:cs typeface="Rockwell"/>
                <a:sym typeface="Rockwe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913795" y="609600"/>
            <a:ext cx="10353760" cy="132632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913795" y="2096064"/>
            <a:ext cx="10353761" cy="3695135"/>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24" name="Shape 24"/>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25" name="Shape 25"/>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26" name="Shape 26"/>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218" name="Shape 218"/>
        <p:cNvGrpSpPr/>
        <p:nvPr/>
      </p:nvGrpSpPr>
      <p:grpSpPr>
        <a:xfrm>
          <a:off x="0" y="0"/>
          <a:ext cx="0" cy="0"/>
          <a:chOff x="0" y="0"/>
          <a:chExt cx="0" cy="0"/>
        </a:xfrm>
      </p:grpSpPr>
      <p:sp>
        <p:nvSpPr>
          <p:cNvPr id="219" name="Shape 219"/>
          <p:cNvSpPr txBox="1"/>
          <p:nvPr>
            <p:ph type="title"/>
          </p:nvPr>
        </p:nvSpPr>
        <p:spPr>
          <a:xfrm>
            <a:off x="913805" y="2126941"/>
            <a:ext cx="10355100" cy="2511899"/>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20" name="Shape 220"/>
          <p:cNvSpPr txBox="1"/>
          <p:nvPr>
            <p:ph idx="1" type="body"/>
          </p:nvPr>
        </p:nvSpPr>
        <p:spPr>
          <a:xfrm>
            <a:off x="913794" y="4650555"/>
            <a:ext cx="10353600" cy="11409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5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9pPr>
          </a:lstStyle>
          <a:p/>
        </p:txBody>
      </p:sp>
      <p:sp>
        <p:nvSpPr>
          <p:cNvPr id="221" name="Shape 221"/>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22" name="Shape 222"/>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23" name="Shape 223"/>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24" name="Shape 224"/>
        <p:cNvGrpSpPr/>
        <p:nvPr/>
      </p:nvGrpSpPr>
      <p:grpSpPr>
        <a:xfrm>
          <a:off x="0" y="0"/>
          <a:ext cx="0" cy="0"/>
          <a:chOff x="0" y="0"/>
          <a:chExt cx="0" cy="0"/>
        </a:xfrm>
      </p:grpSpPr>
      <p:sp>
        <p:nvSpPr>
          <p:cNvPr id="225" name="Shape 225"/>
          <p:cNvSpPr txBox="1"/>
          <p:nvPr>
            <p:ph type="title"/>
          </p:nvPr>
        </p:nvSpPr>
        <p:spPr>
          <a:xfrm>
            <a:off x="913794" y="609600"/>
            <a:ext cx="10353600" cy="13257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26" name="Shape 226"/>
          <p:cNvSpPr txBox="1"/>
          <p:nvPr>
            <p:ph idx="1" type="body"/>
          </p:nvPr>
        </p:nvSpPr>
        <p:spPr>
          <a:xfrm>
            <a:off x="913794" y="2088318"/>
            <a:ext cx="3298800" cy="8232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27" name="Shape 227"/>
          <p:cNvSpPr txBox="1"/>
          <p:nvPr>
            <p:ph idx="2" type="body"/>
          </p:nvPr>
        </p:nvSpPr>
        <p:spPr>
          <a:xfrm>
            <a:off x="913794" y="2911624"/>
            <a:ext cx="3298800" cy="28797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28" name="Shape 228"/>
          <p:cNvSpPr txBox="1"/>
          <p:nvPr>
            <p:ph idx="3" type="body"/>
          </p:nvPr>
        </p:nvSpPr>
        <p:spPr>
          <a:xfrm>
            <a:off x="4444878" y="2088319"/>
            <a:ext cx="3298500" cy="8232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29" name="Shape 229"/>
          <p:cNvSpPr txBox="1"/>
          <p:nvPr>
            <p:ph idx="4" type="body"/>
          </p:nvPr>
        </p:nvSpPr>
        <p:spPr>
          <a:xfrm>
            <a:off x="4444878" y="2911624"/>
            <a:ext cx="3300000" cy="28797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30" name="Shape 230"/>
          <p:cNvSpPr txBox="1"/>
          <p:nvPr>
            <p:ph idx="5" type="body"/>
          </p:nvPr>
        </p:nvSpPr>
        <p:spPr>
          <a:xfrm>
            <a:off x="7973297" y="2088319"/>
            <a:ext cx="3291300" cy="8232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31" name="Shape 231"/>
          <p:cNvSpPr txBox="1"/>
          <p:nvPr>
            <p:ph idx="6" type="body"/>
          </p:nvPr>
        </p:nvSpPr>
        <p:spPr>
          <a:xfrm>
            <a:off x="7976346" y="2911624"/>
            <a:ext cx="3291300" cy="28797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32" name="Shape 232"/>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33" name="Shape 233"/>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34" name="Shape 234"/>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35" name="Shape 235"/>
        <p:cNvGrpSpPr/>
        <p:nvPr/>
      </p:nvGrpSpPr>
      <p:grpSpPr>
        <a:xfrm>
          <a:off x="0" y="0"/>
          <a:ext cx="0" cy="0"/>
          <a:chOff x="0" y="0"/>
          <a:chExt cx="0" cy="0"/>
        </a:xfrm>
      </p:grpSpPr>
      <p:sp>
        <p:nvSpPr>
          <p:cNvPr id="236" name="Shape 236"/>
          <p:cNvSpPr txBox="1"/>
          <p:nvPr>
            <p:ph type="title"/>
          </p:nvPr>
        </p:nvSpPr>
        <p:spPr>
          <a:xfrm>
            <a:off x="913795" y="609600"/>
            <a:ext cx="10353600" cy="13257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37" name="Shape 237"/>
          <p:cNvSpPr txBox="1"/>
          <p:nvPr>
            <p:ph idx="1" type="body"/>
          </p:nvPr>
        </p:nvSpPr>
        <p:spPr>
          <a:xfrm>
            <a:off x="913795" y="4195898"/>
            <a:ext cx="3298800" cy="5763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38" name="Shape 238"/>
          <p:cNvSpPr/>
          <p:nvPr>
            <p:ph idx="2" type="pic"/>
          </p:nvPr>
        </p:nvSpPr>
        <p:spPr>
          <a:xfrm>
            <a:off x="1092020" y="2298986"/>
            <a:ext cx="2940000" cy="1523999"/>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1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9pPr>
          </a:lstStyle>
          <a:p/>
        </p:txBody>
      </p:sp>
      <p:sp>
        <p:nvSpPr>
          <p:cNvPr id="239" name="Shape 239"/>
          <p:cNvSpPr txBox="1"/>
          <p:nvPr>
            <p:ph idx="3" type="body"/>
          </p:nvPr>
        </p:nvSpPr>
        <p:spPr>
          <a:xfrm>
            <a:off x="913795" y="4772160"/>
            <a:ext cx="3298800" cy="10191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40" name="Shape 240"/>
          <p:cNvSpPr txBox="1"/>
          <p:nvPr>
            <p:ph idx="4" type="body"/>
          </p:nvPr>
        </p:nvSpPr>
        <p:spPr>
          <a:xfrm>
            <a:off x="4442701" y="4195898"/>
            <a:ext cx="3298799" cy="5763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41" name="Shape 241"/>
          <p:cNvSpPr/>
          <p:nvPr>
            <p:ph idx="5" type="pic"/>
          </p:nvPr>
        </p:nvSpPr>
        <p:spPr>
          <a:xfrm>
            <a:off x="4568996" y="2298986"/>
            <a:ext cx="2930399" cy="1523999"/>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1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9pPr>
          </a:lstStyle>
          <a:p/>
        </p:txBody>
      </p:sp>
      <p:sp>
        <p:nvSpPr>
          <p:cNvPr id="242" name="Shape 242"/>
          <p:cNvSpPr txBox="1"/>
          <p:nvPr>
            <p:ph idx="6" type="body"/>
          </p:nvPr>
        </p:nvSpPr>
        <p:spPr>
          <a:xfrm>
            <a:off x="4441348" y="4772160"/>
            <a:ext cx="3300299" cy="10191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43" name="Shape 243"/>
          <p:cNvSpPr txBox="1"/>
          <p:nvPr>
            <p:ph idx="7" type="body"/>
          </p:nvPr>
        </p:nvSpPr>
        <p:spPr>
          <a:xfrm>
            <a:off x="7973422" y="4195898"/>
            <a:ext cx="3290100" cy="576300"/>
          </a:xfrm>
          <a:prstGeom prst="rect">
            <a:avLst/>
          </a:prstGeom>
          <a:noFill/>
          <a:ln>
            <a:noFill/>
          </a:ln>
        </p:spPr>
        <p:txBody>
          <a:bodyPr anchorCtr="0" anchor="b" bIns="91425" lIns="91425" rIns="91425" tIns="91425"/>
          <a:lstStyle>
            <a:lvl1pPr indent="0" lvl="0" marL="0" marR="0" rtl="0" algn="ctr">
              <a:lnSpc>
                <a:spcPct val="100000"/>
              </a:lnSpc>
              <a:spcBef>
                <a:spcPts val="1100"/>
              </a:spcBef>
              <a:buClr>
                <a:schemeClr val="lt1"/>
              </a:buClr>
              <a:buFont typeface="Arial"/>
              <a:buNone/>
              <a:defRPr b="0" i="0" sz="20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9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244" name="Shape 244"/>
          <p:cNvSpPr/>
          <p:nvPr>
            <p:ph idx="8" type="pic"/>
          </p:nvPr>
        </p:nvSpPr>
        <p:spPr>
          <a:xfrm>
            <a:off x="8152803" y="2298986"/>
            <a:ext cx="2931900" cy="1523999"/>
          </a:xfrm>
          <a:prstGeom prst="roundRect">
            <a:avLst>
              <a:gd fmla="val 0" name="adj"/>
            </a:avLst>
          </a:prstGeom>
          <a:noFill/>
          <a:ln cap="sq" cmpd="sng" w="14605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1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SzPct val="93750"/>
              <a:buFont typeface="Arial"/>
              <a:buNone/>
              <a:defRPr b="0" i="0" sz="1600" u="none" cap="none" strike="noStrike">
                <a:solidFill>
                  <a:schemeClr val="lt1"/>
                </a:solidFill>
                <a:latin typeface="Rockwell"/>
                <a:ea typeface="Rockwell"/>
                <a:cs typeface="Rockwell"/>
                <a:sym typeface="Rockwell"/>
              </a:defRPr>
            </a:lvl9pPr>
          </a:lstStyle>
          <a:p/>
        </p:txBody>
      </p:sp>
      <p:sp>
        <p:nvSpPr>
          <p:cNvPr id="245" name="Shape 245"/>
          <p:cNvSpPr txBox="1"/>
          <p:nvPr>
            <p:ph idx="9" type="body"/>
          </p:nvPr>
        </p:nvSpPr>
        <p:spPr>
          <a:xfrm>
            <a:off x="7973297" y="4772160"/>
            <a:ext cx="3294300" cy="1019100"/>
          </a:xfrm>
          <a:prstGeom prst="rect">
            <a:avLst/>
          </a:prstGeom>
          <a:noFill/>
          <a:ln>
            <a:noFill/>
          </a:ln>
        </p:spPr>
        <p:txBody>
          <a:bodyPr anchorCtr="0" anchor="t" bIns="91425" lIns="91425" rIns="91425" tIns="91425"/>
          <a:lstStyle>
            <a:lvl1pPr indent="0" lvl="0" marL="0" marR="0" rtl="0" algn="ctr">
              <a:lnSpc>
                <a:spcPct val="120000"/>
              </a:lnSpc>
              <a:spcBef>
                <a:spcPts val="1100"/>
              </a:spcBef>
              <a:buClr>
                <a:schemeClr val="lt1"/>
              </a:buClr>
              <a:buFont typeface="Arial"/>
              <a:buNone/>
              <a:defRPr b="0" i="0" sz="15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1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900" u="none" cap="none" strike="noStrike">
                <a:solidFill>
                  <a:schemeClr val="lt1"/>
                </a:solidFill>
                <a:latin typeface="Rockwell"/>
                <a:ea typeface="Rockwell"/>
                <a:cs typeface="Rockwell"/>
                <a:sym typeface="Rockwell"/>
              </a:defRPr>
            </a:lvl9pPr>
          </a:lstStyle>
          <a:p/>
        </p:txBody>
      </p:sp>
      <p:sp>
        <p:nvSpPr>
          <p:cNvPr id="246" name="Shape 246"/>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47" name="Shape 247"/>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48" name="Shape 248"/>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49" name="Shape 249"/>
        <p:cNvGrpSpPr/>
        <p:nvPr/>
      </p:nvGrpSpPr>
      <p:grpSpPr>
        <a:xfrm>
          <a:off x="0" y="0"/>
          <a:ext cx="0" cy="0"/>
          <a:chOff x="0" y="0"/>
          <a:chExt cx="0" cy="0"/>
        </a:xfrm>
      </p:grpSpPr>
      <p:sp>
        <p:nvSpPr>
          <p:cNvPr id="250" name="Shape 250"/>
          <p:cNvSpPr txBox="1"/>
          <p:nvPr>
            <p:ph type="title"/>
          </p:nvPr>
        </p:nvSpPr>
        <p:spPr>
          <a:xfrm>
            <a:off x="913795" y="609600"/>
            <a:ext cx="10353600" cy="13263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51" name="Shape 251"/>
          <p:cNvSpPr txBox="1"/>
          <p:nvPr>
            <p:ph idx="1" type="body"/>
          </p:nvPr>
        </p:nvSpPr>
        <p:spPr>
          <a:xfrm rot="5400000">
            <a:off x="4243207" y="-1233185"/>
            <a:ext cx="3695100" cy="103536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252" name="Shape 252"/>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53" name="Shape 253"/>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54" name="Shape 254"/>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55" name="Shape 255"/>
        <p:cNvGrpSpPr/>
        <p:nvPr/>
      </p:nvGrpSpPr>
      <p:grpSpPr>
        <a:xfrm>
          <a:off x="0" y="0"/>
          <a:ext cx="0" cy="0"/>
          <a:chOff x="0" y="0"/>
          <a:chExt cx="0" cy="0"/>
        </a:xfrm>
      </p:grpSpPr>
      <p:sp>
        <p:nvSpPr>
          <p:cNvPr id="256" name="Shape 256"/>
          <p:cNvSpPr txBox="1"/>
          <p:nvPr>
            <p:ph type="title"/>
          </p:nvPr>
        </p:nvSpPr>
        <p:spPr>
          <a:xfrm rot="5400000">
            <a:off x="7405357" y="1928999"/>
            <a:ext cx="5181600" cy="25428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None/>
              <a:defRPr sz="1900"/>
            </a:lvl2pPr>
            <a:lvl3pPr indent="0" lvl="2" rtl="0">
              <a:spcBef>
                <a:spcPts val="0"/>
              </a:spcBef>
              <a:buNone/>
              <a:defRPr sz="1900"/>
            </a:lvl3pPr>
            <a:lvl4pPr indent="0" lvl="3" rtl="0">
              <a:spcBef>
                <a:spcPts val="0"/>
              </a:spcBef>
              <a:buNone/>
              <a:defRPr sz="1900"/>
            </a:lvl4pPr>
            <a:lvl5pPr indent="0" lvl="4" rtl="0">
              <a:spcBef>
                <a:spcPts val="0"/>
              </a:spcBef>
              <a:buNone/>
              <a:defRPr sz="1900"/>
            </a:lvl5pPr>
            <a:lvl6pPr indent="0" lvl="5" rtl="0">
              <a:spcBef>
                <a:spcPts val="0"/>
              </a:spcBef>
              <a:buNone/>
              <a:defRPr sz="1900"/>
            </a:lvl6pPr>
            <a:lvl7pPr indent="0" lvl="6" rtl="0">
              <a:spcBef>
                <a:spcPts val="0"/>
              </a:spcBef>
              <a:buNone/>
              <a:defRPr sz="1900"/>
            </a:lvl7pPr>
            <a:lvl8pPr indent="0" lvl="7" rtl="0">
              <a:spcBef>
                <a:spcPts val="0"/>
              </a:spcBef>
              <a:buNone/>
              <a:defRPr sz="1900"/>
            </a:lvl8pPr>
            <a:lvl9pPr indent="0" lvl="8" rtl="0">
              <a:spcBef>
                <a:spcPts val="0"/>
              </a:spcBef>
              <a:buNone/>
              <a:defRPr sz="1900"/>
            </a:lvl9pPr>
          </a:lstStyle>
          <a:p/>
        </p:txBody>
      </p:sp>
      <p:sp>
        <p:nvSpPr>
          <p:cNvPr id="257" name="Shape 257"/>
          <p:cNvSpPr txBox="1"/>
          <p:nvPr>
            <p:ph idx="1" type="body"/>
          </p:nvPr>
        </p:nvSpPr>
        <p:spPr>
          <a:xfrm rot="5400000">
            <a:off x="2152349" y="-628950"/>
            <a:ext cx="5181600" cy="76587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258" name="Shape 258"/>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59" name="Shape 259"/>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None/>
              <a:defRPr sz="1100">
                <a:solidFill>
                  <a:schemeClr val="lt1"/>
                </a:solidFill>
                <a:latin typeface="Rockwell"/>
                <a:ea typeface="Rockwell"/>
                <a:cs typeface="Rockwell"/>
                <a:sym typeface="Rockwell"/>
              </a:defRPr>
            </a:lvl1pPr>
            <a:lvl2pPr indent="0" lvl="1" marL="457200" marR="0" rtl="0" algn="l">
              <a:spcBef>
                <a:spcPts val="0"/>
              </a:spcBef>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900" u="none" cap="none" strike="noStrike">
                <a:solidFill>
                  <a:schemeClr val="lt1"/>
                </a:solidFill>
                <a:latin typeface="Rockwell"/>
                <a:ea typeface="Rockwell"/>
                <a:cs typeface="Rockwell"/>
                <a:sym typeface="Rockwell"/>
              </a:defRPr>
            </a:lvl9pPr>
          </a:lstStyle>
          <a:p/>
        </p:txBody>
      </p:sp>
      <p:sp>
        <p:nvSpPr>
          <p:cNvPr id="260" name="Shape 260"/>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100">
                <a:solidFill>
                  <a:schemeClr val="lt1"/>
                </a:solidFill>
                <a:latin typeface="Rockwell"/>
                <a:ea typeface="Rockwell"/>
                <a:cs typeface="Rockwell"/>
                <a:sym typeface="Rockwe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229244" y="657225"/>
            <a:ext cx="9733511" cy="2852737"/>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1229244" y="3602037"/>
            <a:ext cx="9733511" cy="1500187"/>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600" u="none" cap="none" strike="noStrike">
                <a:solidFill>
                  <a:schemeClr val="lt1"/>
                </a:solidFill>
                <a:latin typeface="Rockwell"/>
                <a:ea typeface="Rockwell"/>
                <a:cs typeface="Rockwell"/>
                <a:sym typeface="Rockwell"/>
              </a:defRPr>
            </a:lvl9pPr>
          </a:lstStyle>
          <a:p/>
        </p:txBody>
      </p:sp>
      <p:sp>
        <p:nvSpPr>
          <p:cNvPr id="30" name="Shape 30"/>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31" name="Shape 31"/>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32" name="Shape 32"/>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913795" y="609600"/>
            <a:ext cx="10353760" cy="132632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913795" y="2088318"/>
            <a:ext cx="5106003" cy="3702881"/>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36" name="Shape 36"/>
          <p:cNvSpPr txBox="1"/>
          <p:nvPr>
            <p:ph idx="2" type="body"/>
          </p:nvPr>
        </p:nvSpPr>
        <p:spPr>
          <a:xfrm>
            <a:off x="6173403" y="2088318"/>
            <a:ext cx="5094154" cy="3702881"/>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37" name="Shape 37"/>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38" name="Shape 38"/>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39" name="Shape 39"/>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913795" y="609600"/>
            <a:ext cx="10353760" cy="1325562"/>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1141804" y="2088319"/>
            <a:ext cx="4879198" cy="823912"/>
          </a:xfrm>
          <a:prstGeom prst="rect">
            <a:avLst/>
          </a:prstGeom>
          <a:noFill/>
          <a:ln>
            <a:noFill/>
          </a:ln>
        </p:spPr>
        <p:txBody>
          <a:bodyPr anchorCtr="0" anchor="b" bIns="91425" lIns="91425" rIns="91425" tIns="91425"/>
          <a:lstStyle>
            <a:lvl1pPr indent="0" lvl="0" marL="0" marR="0" rtl="0" algn="l">
              <a:lnSpc>
                <a:spcPct val="100000"/>
              </a:lnSpc>
              <a:spcBef>
                <a:spcPts val="1000"/>
              </a:spcBef>
              <a:buClr>
                <a:schemeClr val="lt1"/>
              </a:buClr>
              <a:buFont typeface="Arial"/>
              <a:buNone/>
              <a:defRPr b="1"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43" name="Shape 43"/>
          <p:cNvSpPr txBox="1"/>
          <p:nvPr>
            <p:ph idx="2" type="body"/>
          </p:nvPr>
        </p:nvSpPr>
        <p:spPr>
          <a:xfrm>
            <a:off x="913795" y="2912232"/>
            <a:ext cx="5107208" cy="2878968"/>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44" name="Shape 44"/>
          <p:cNvSpPr txBox="1"/>
          <p:nvPr>
            <p:ph idx="3" type="body"/>
          </p:nvPr>
        </p:nvSpPr>
        <p:spPr>
          <a:xfrm>
            <a:off x="6402003" y="2088319"/>
            <a:ext cx="4865553" cy="823912"/>
          </a:xfrm>
          <a:prstGeom prst="rect">
            <a:avLst/>
          </a:prstGeom>
          <a:noFill/>
          <a:ln>
            <a:noFill/>
          </a:ln>
        </p:spPr>
        <p:txBody>
          <a:bodyPr anchorCtr="0" anchor="b" bIns="91425" lIns="91425" rIns="91425" tIns="91425"/>
          <a:lstStyle>
            <a:lvl1pPr indent="0" lvl="0" marL="0" marR="0" rtl="0" algn="l">
              <a:lnSpc>
                <a:spcPct val="100000"/>
              </a:lnSpc>
              <a:spcBef>
                <a:spcPts val="1000"/>
              </a:spcBef>
              <a:buClr>
                <a:schemeClr val="lt1"/>
              </a:buClr>
              <a:buFont typeface="Arial"/>
              <a:buNone/>
              <a:defRPr b="1" i="0" sz="24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1" i="0" sz="20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1" i="0" sz="18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1" i="0" sz="1600" u="none" cap="none" strike="noStrike">
                <a:solidFill>
                  <a:schemeClr val="lt1"/>
                </a:solidFill>
                <a:latin typeface="Rockwell"/>
                <a:ea typeface="Rockwell"/>
                <a:cs typeface="Rockwell"/>
                <a:sym typeface="Rockwell"/>
              </a:defRPr>
            </a:lvl9pPr>
          </a:lstStyle>
          <a:p/>
        </p:txBody>
      </p:sp>
      <p:sp>
        <p:nvSpPr>
          <p:cNvPr id="45" name="Shape 45"/>
          <p:cNvSpPr txBox="1"/>
          <p:nvPr>
            <p:ph idx="4" type="body"/>
          </p:nvPr>
        </p:nvSpPr>
        <p:spPr>
          <a:xfrm>
            <a:off x="6172200" y="2912232"/>
            <a:ext cx="5095357" cy="2878968"/>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46" name="Shape 46"/>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47" name="Shape 47"/>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48" name="Shape 48"/>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913795" y="609600"/>
            <a:ext cx="10353760" cy="132632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52" name="Shape 52"/>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53" name="Shape 53"/>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917228" y="609600"/>
            <a:ext cx="3932237" cy="23622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28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078064" y="609600"/>
            <a:ext cx="6189491" cy="5181600"/>
          </a:xfrm>
          <a:prstGeom prst="rect">
            <a:avLst/>
          </a:prstGeom>
          <a:noFill/>
          <a:ln>
            <a:noFill/>
          </a:ln>
        </p:spPr>
        <p:txBody>
          <a:bodyPr anchorCtr="0" anchor="ctr"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57" name="Shape 57"/>
          <p:cNvSpPr txBox="1"/>
          <p:nvPr>
            <p:ph idx="2" type="body"/>
          </p:nvPr>
        </p:nvSpPr>
        <p:spPr>
          <a:xfrm>
            <a:off x="917228" y="2971800"/>
            <a:ext cx="3932237" cy="2819398"/>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6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58" name="Shape 5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59" name="Shape 59"/>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60" name="Shape 6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917226" y="609600"/>
            <a:ext cx="5929772" cy="23622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Bookman Old Style"/>
              <a:buNone/>
              <a:defRPr b="1" i="0" sz="32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7424803" y="758881"/>
            <a:ext cx="3255355" cy="4883038"/>
          </a:xfrm>
          <a:prstGeom prst="rect">
            <a:avLst/>
          </a:prstGeom>
          <a:noFill/>
          <a:ln cap="sq" cmpd="sng" w="1905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32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28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24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2000" u="none" cap="none" strike="noStrike">
                <a:solidFill>
                  <a:schemeClr val="lt1"/>
                </a:solidFill>
                <a:latin typeface="Rockwell"/>
                <a:ea typeface="Rockwell"/>
                <a:cs typeface="Rockwell"/>
                <a:sym typeface="Rockwell"/>
              </a:defRPr>
            </a:lvl9pPr>
          </a:lstStyle>
          <a:p/>
        </p:txBody>
      </p:sp>
      <p:sp>
        <p:nvSpPr>
          <p:cNvPr id="64" name="Shape 64"/>
          <p:cNvSpPr txBox="1"/>
          <p:nvPr>
            <p:ph idx="1" type="body"/>
          </p:nvPr>
        </p:nvSpPr>
        <p:spPr>
          <a:xfrm>
            <a:off x="913794" y="2971800"/>
            <a:ext cx="5934949" cy="2819400"/>
          </a:xfrm>
          <a:prstGeom prst="rect">
            <a:avLst/>
          </a:prstGeom>
          <a:noFill/>
          <a:ln>
            <a:noFill/>
          </a:ln>
        </p:spPr>
        <p:txBody>
          <a:bodyPr anchorCtr="0" anchor="t" bIns="91425" lIns="91425" rIns="91425" tIns="91425"/>
          <a:lstStyle>
            <a:lvl1pPr indent="0" lvl="0" marL="0" marR="0" rtl="0" algn="ctr">
              <a:lnSpc>
                <a:spcPct val="120000"/>
              </a:lnSpc>
              <a:spcBef>
                <a:spcPts val="1000"/>
              </a:spcBef>
              <a:buClr>
                <a:schemeClr val="lt1"/>
              </a:buClr>
              <a:buFont typeface="Arial"/>
              <a:buNone/>
              <a:defRPr b="0" i="0" sz="1800" u="none" cap="none" strike="noStrike">
                <a:solidFill>
                  <a:schemeClr val="lt1"/>
                </a:solidFill>
                <a:latin typeface="Rockwell"/>
                <a:ea typeface="Rockwell"/>
                <a:cs typeface="Rockwell"/>
                <a:sym typeface="Rockwell"/>
              </a:defRPr>
            </a:lvl1pPr>
            <a:lvl2pPr indent="0" lvl="1" marL="457200" marR="0" rtl="0" algn="l">
              <a:lnSpc>
                <a:spcPct val="120000"/>
              </a:lnSpc>
              <a:spcBef>
                <a:spcPts val="500"/>
              </a:spcBef>
              <a:buClr>
                <a:schemeClr val="lt1"/>
              </a:buClr>
              <a:buFont typeface="Arial"/>
              <a:buNone/>
              <a:defRPr b="0" i="0" sz="1400" u="none" cap="none" strike="noStrike">
                <a:solidFill>
                  <a:schemeClr val="lt1"/>
                </a:solidFill>
                <a:latin typeface="Rockwell"/>
                <a:ea typeface="Rockwell"/>
                <a:cs typeface="Rockwell"/>
                <a:sym typeface="Rockwell"/>
              </a:defRPr>
            </a:lvl2pPr>
            <a:lvl3pPr indent="0" lvl="2" marL="914400" marR="0" rtl="0" algn="l">
              <a:lnSpc>
                <a:spcPct val="120000"/>
              </a:lnSpc>
              <a:spcBef>
                <a:spcPts val="500"/>
              </a:spcBef>
              <a:buClr>
                <a:schemeClr val="lt1"/>
              </a:buClr>
              <a:buFont typeface="Arial"/>
              <a:buNone/>
              <a:defRPr b="0" i="0" sz="1200" u="none" cap="none" strike="noStrike">
                <a:solidFill>
                  <a:schemeClr val="lt1"/>
                </a:solidFill>
                <a:latin typeface="Rockwell"/>
                <a:ea typeface="Rockwell"/>
                <a:cs typeface="Rockwell"/>
                <a:sym typeface="Rockwell"/>
              </a:defRPr>
            </a:lvl3pPr>
            <a:lvl4pPr indent="0" lvl="3" marL="1371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4pPr>
            <a:lvl5pPr indent="0" lvl="4" marL="18288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5pPr>
            <a:lvl6pPr indent="0" lvl="5" marL="22860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6pPr>
            <a:lvl7pPr indent="0" lvl="6" marL="27432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7pPr>
            <a:lvl8pPr indent="0" lvl="7" marL="32004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8pPr>
            <a:lvl9pPr indent="0" lvl="8" marL="3657600" marR="0" rtl="0" algn="l">
              <a:lnSpc>
                <a:spcPct val="120000"/>
              </a:lnSpc>
              <a:spcBef>
                <a:spcPts val="500"/>
              </a:spcBef>
              <a:buClr>
                <a:schemeClr val="lt1"/>
              </a:buClr>
              <a:buFont typeface="Arial"/>
              <a:buNone/>
              <a:defRPr b="0" i="0" sz="1000" u="none" cap="none" strike="noStrike">
                <a:solidFill>
                  <a:schemeClr val="lt1"/>
                </a:solidFill>
                <a:latin typeface="Rockwell"/>
                <a:ea typeface="Rockwell"/>
                <a:cs typeface="Rockwell"/>
                <a:sym typeface="Rockwell"/>
              </a:defRPr>
            </a:lvl9pPr>
          </a:lstStyle>
          <a:p/>
        </p:txBody>
      </p:sp>
      <p:sp>
        <p:nvSpPr>
          <p:cNvPr id="65" name="Shape 65"/>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66" name="Shape 66"/>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sz="1000">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67" name="Shape 67"/>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000">
                <a:solidFill>
                  <a:schemeClr val="lt1"/>
                </a:solidFill>
                <a:latin typeface="Rockwell"/>
                <a:ea typeface="Rockwell"/>
                <a:cs typeface="Rockwell"/>
                <a:sym typeface="Rockwe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3.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theme" Target="../theme/theme1.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913795" y="609600"/>
            <a:ext cx="10353760" cy="132632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913795" y="2096064"/>
            <a:ext cx="10353761" cy="3695135"/>
          </a:xfrm>
          <a:prstGeom prst="rect">
            <a:avLst/>
          </a:prstGeom>
          <a:noFill/>
          <a:ln>
            <a:noFill/>
          </a:ln>
        </p:spPr>
        <p:txBody>
          <a:bodyPr anchorCtr="0" anchor="t" bIns="91425" lIns="91425" rIns="91425" tIns="91425"/>
          <a:lstStyle>
            <a:lvl1pPr indent="-101600" lvl="0" marL="228600" marR="0" rtl="0" algn="l">
              <a:lnSpc>
                <a:spcPct val="120000"/>
              </a:lnSpc>
              <a:spcBef>
                <a:spcPts val="10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14300" lvl="1" marL="685800" marR="0" rtl="0" algn="l">
              <a:lnSpc>
                <a:spcPct val="120000"/>
              </a:lnSpc>
              <a:spcBef>
                <a:spcPts val="500"/>
              </a:spcBef>
              <a:buClr>
                <a:schemeClr val="lt1"/>
              </a:buClr>
              <a:buSzPct val="100000"/>
              <a:buFont typeface="Arial"/>
              <a:buChar char="•"/>
              <a:defRPr b="0" i="0" sz="1800" u="none" cap="none" strike="noStrike">
                <a:solidFill>
                  <a:schemeClr val="lt1"/>
                </a:solidFill>
                <a:latin typeface="Rockwell"/>
                <a:ea typeface="Rockwell"/>
                <a:cs typeface="Rockwell"/>
                <a:sym typeface="Rockwell"/>
              </a:defRPr>
            </a:lvl2pPr>
            <a:lvl3pPr indent="-127000" lvl="2" marL="11430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39700" lvl="3" marL="1600200" marR="0" rtl="0" algn="l">
              <a:lnSpc>
                <a:spcPct val="120000"/>
              </a:lnSpc>
              <a:spcBef>
                <a:spcPts val="500"/>
              </a:spcBef>
              <a:buClr>
                <a:schemeClr val="lt1"/>
              </a:buClr>
              <a:buSzPct val="100000"/>
              <a:buFont typeface="Arial"/>
              <a:buChar char="•"/>
              <a:defRPr b="0" i="0" sz="1400" u="none" cap="none" strike="noStrike">
                <a:solidFill>
                  <a:schemeClr val="lt1"/>
                </a:solidFill>
                <a:latin typeface="Rockwell"/>
                <a:ea typeface="Rockwell"/>
                <a:cs typeface="Rockwell"/>
                <a:sym typeface="Rockwell"/>
              </a:defRPr>
            </a:lvl4pPr>
            <a:lvl5pPr indent="-152400" lvl="4" marL="20574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146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718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290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862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8" name="Shape 8"/>
          <p:cNvSpPr txBox="1"/>
          <p:nvPr>
            <p:ph idx="10" type="dt"/>
          </p:nvPr>
        </p:nvSpPr>
        <p:spPr>
          <a:xfrm>
            <a:off x="7678735" y="5883275"/>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9" name="Shape 9"/>
          <p:cNvSpPr txBox="1"/>
          <p:nvPr>
            <p:ph idx="11" type="ftr"/>
          </p:nvPr>
        </p:nvSpPr>
        <p:spPr>
          <a:xfrm>
            <a:off x="913794" y="5883275"/>
            <a:ext cx="6672864"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lt1"/>
                </a:solidFill>
                <a:latin typeface="Rockwell"/>
                <a:ea typeface="Rockwell"/>
                <a:cs typeface="Rockwell"/>
                <a:sym typeface="Rockwell"/>
              </a:defRPr>
            </a:lvl1pPr>
            <a:lvl2pPr indent="0" lvl="1" marL="457200" marR="0" rtl="0" algn="l">
              <a:spcBef>
                <a:spcPts val="0"/>
              </a:spcBef>
              <a:buNone/>
              <a:defRPr b="0" i="0" sz="1800" u="none" cap="none" strike="noStrike">
                <a:solidFill>
                  <a:schemeClr val="lt1"/>
                </a:solidFill>
                <a:latin typeface="Rockwell"/>
                <a:ea typeface="Rockwell"/>
                <a:cs typeface="Rockwell"/>
                <a:sym typeface="Rockwell"/>
              </a:defRPr>
            </a:lvl2pPr>
            <a:lvl3pPr indent="0" lvl="2" marL="914400" marR="0" rtl="0" algn="l">
              <a:spcBef>
                <a:spcPts val="0"/>
              </a:spcBef>
              <a:buNone/>
              <a:defRPr b="0" i="0" sz="1800" u="none" cap="none" strike="noStrike">
                <a:solidFill>
                  <a:schemeClr val="lt1"/>
                </a:solidFill>
                <a:latin typeface="Rockwell"/>
                <a:ea typeface="Rockwell"/>
                <a:cs typeface="Rockwell"/>
                <a:sym typeface="Rockwell"/>
              </a:defRPr>
            </a:lvl3pPr>
            <a:lvl4pPr indent="0" lvl="3" marL="1371600" marR="0" rtl="0" algn="l">
              <a:spcBef>
                <a:spcPts val="0"/>
              </a:spcBef>
              <a:buNone/>
              <a:defRPr b="0" i="0" sz="1800" u="none" cap="none" strike="noStrike">
                <a:solidFill>
                  <a:schemeClr val="lt1"/>
                </a:solidFill>
                <a:latin typeface="Rockwell"/>
                <a:ea typeface="Rockwell"/>
                <a:cs typeface="Rockwell"/>
                <a:sym typeface="Rockwell"/>
              </a:defRPr>
            </a:lvl4pPr>
            <a:lvl5pPr indent="0" lvl="4" marL="1828800" marR="0" rtl="0" algn="l">
              <a:spcBef>
                <a:spcPts val="0"/>
              </a:spcBef>
              <a:buNone/>
              <a:defRPr b="0" i="0" sz="1800" u="none" cap="none" strike="noStrike">
                <a:solidFill>
                  <a:schemeClr val="lt1"/>
                </a:solidFill>
                <a:latin typeface="Rockwell"/>
                <a:ea typeface="Rockwell"/>
                <a:cs typeface="Rockwell"/>
                <a:sym typeface="Rockwell"/>
              </a:defRPr>
            </a:lvl5pPr>
            <a:lvl6pPr indent="0" lvl="5" marL="2286000" marR="0" rtl="0" algn="l">
              <a:spcBef>
                <a:spcPts val="0"/>
              </a:spcBef>
              <a:buNone/>
              <a:defRPr b="0" i="0" sz="1800" u="none" cap="none" strike="noStrike">
                <a:solidFill>
                  <a:schemeClr val="lt1"/>
                </a:solidFill>
                <a:latin typeface="Rockwell"/>
                <a:ea typeface="Rockwell"/>
                <a:cs typeface="Rockwell"/>
                <a:sym typeface="Rockwell"/>
              </a:defRPr>
            </a:lvl6pPr>
            <a:lvl7pPr indent="0" lvl="6" marL="2743200" marR="0" rtl="0" algn="l">
              <a:spcBef>
                <a:spcPts val="0"/>
              </a:spcBef>
              <a:buNone/>
              <a:defRPr b="0" i="0" sz="1800" u="none" cap="none" strike="noStrike">
                <a:solidFill>
                  <a:schemeClr val="lt1"/>
                </a:solidFill>
                <a:latin typeface="Rockwell"/>
                <a:ea typeface="Rockwell"/>
                <a:cs typeface="Rockwell"/>
                <a:sym typeface="Rockwell"/>
              </a:defRPr>
            </a:lvl7pPr>
            <a:lvl8pPr indent="0" lvl="7" marL="3200400" marR="0" rtl="0" algn="l">
              <a:spcBef>
                <a:spcPts val="0"/>
              </a:spcBef>
              <a:buNone/>
              <a:defRPr b="0" i="0" sz="1800" u="none" cap="none" strike="noStrike">
                <a:solidFill>
                  <a:schemeClr val="lt1"/>
                </a:solidFill>
                <a:latin typeface="Rockwell"/>
                <a:ea typeface="Rockwell"/>
                <a:cs typeface="Rockwell"/>
                <a:sym typeface="Rockwell"/>
              </a:defRPr>
            </a:lvl8pPr>
            <a:lvl9pPr indent="0" lvl="8" marL="3657600" marR="0" rtl="0" algn="l">
              <a:spcBef>
                <a:spcPts val="0"/>
              </a:spcBef>
              <a:buNone/>
              <a:defRPr b="0" i="0" sz="1800" u="none" cap="none" strike="noStrike">
                <a:solidFill>
                  <a:schemeClr val="lt1"/>
                </a:solidFill>
                <a:latin typeface="Rockwell"/>
                <a:ea typeface="Rockwell"/>
                <a:cs typeface="Rockwell"/>
                <a:sym typeface="Rockwell"/>
              </a:defRPr>
            </a:lvl9pPr>
          </a:lstStyle>
          <a:p/>
        </p:txBody>
      </p:sp>
      <p:sp>
        <p:nvSpPr>
          <p:cNvPr id="10" name="Shape 10"/>
          <p:cNvSpPr txBox="1"/>
          <p:nvPr>
            <p:ph idx="12" type="sldNum"/>
          </p:nvPr>
        </p:nvSpPr>
        <p:spPr>
          <a:xfrm>
            <a:off x="10514010" y="5883275"/>
            <a:ext cx="753544"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lt1"/>
                </a:solidFill>
                <a:latin typeface="Rockwell"/>
                <a:ea typeface="Rockwell"/>
                <a:cs typeface="Rockwell"/>
                <a:sym typeface="Rockwe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3" name="Shape 133"/>
        <p:cNvGrpSpPr/>
        <p:nvPr/>
      </p:nvGrpSpPr>
      <p:grpSpPr>
        <a:xfrm>
          <a:off x="0" y="0"/>
          <a:ext cx="0" cy="0"/>
          <a:chOff x="0" y="0"/>
          <a:chExt cx="0" cy="0"/>
        </a:xfrm>
      </p:grpSpPr>
      <p:sp>
        <p:nvSpPr>
          <p:cNvPr id="134" name="Shape 134"/>
          <p:cNvSpPr txBox="1"/>
          <p:nvPr>
            <p:ph type="title"/>
          </p:nvPr>
        </p:nvSpPr>
        <p:spPr>
          <a:xfrm>
            <a:off x="913795" y="609600"/>
            <a:ext cx="10353600" cy="1326300"/>
          </a:xfrm>
          <a:prstGeom prst="rect">
            <a:avLst/>
          </a:prstGeom>
          <a:noFill/>
          <a:ln>
            <a:noFill/>
          </a:ln>
        </p:spPr>
        <p:txBody>
          <a:bodyPr anchorCtr="0" anchor="ctr" bIns="91425" lIns="91425" rIns="91425" tIns="91425"/>
          <a:lstStyle>
            <a:lvl1pPr indent="0" lvl="0" marL="0" marR="0" rtl="0" algn="ctr">
              <a:lnSpc>
                <a:spcPct val="90000"/>
              </a:lnSpc>
              <a:spcBef>
                <a:spcPts val="0"/>
              </a:spcBef>
              <a:buClr>
                <a:schemeClr val="lt1"/>
              </a:buClr>
              <a:buSzPct val="42857"/>
              <a:buFont typeface="Bookman Old Style"/>
              <a:buNone/>
              <a:defRPr b="1" i="0" sz="3500" u="none" cap="none" strike="noStrike">
                <a:solidFill>
                  <a:schemeClr val="lt1"/>
                </a:solidFill>
                <a:latin typeface="Bookman Old Style"/>
                <a:ea typeface="Bookman Old Style"/>
                <a:cs typeface="Bookman Old Style"/>
                <a:sym typeface="Bookman Old Style"/>
              </a:defRPr>
            </a:lvl1pPr>
            <a:lvl2pPr indent="0" lvl="1" rtl="0">
              <a:spcBef>
                <a:spcPts val="0"/>
              </a:spcBef>
              <a:buSzPct val="78947"/>
              <a:buNone/>
              <a:defRPr sz="1900"/>
            </a:lvl2pPr>
            <a:lvl3pPr indent="0" lvl="2" rtl="0">
              <a:spcBef>
                <a:spcPts val="0"/>
              </a:spcBef>
              <a:buSzPct val="78947"/>
              <a:buNone/>
              <a:defRPr sz="1900"/>
            </a:lvl3pPr>
            <a:lvl4pPr indent="0" lvl="3" rtl="0">
              <a:spcBef>
                <a:spcPts val="0"/>
              </a:spcBef>
              <a:buSzPct val="78947"/>
              <a:buNone/>
              <a:defRPr sz="1900"/>
            </a:lvl4pPr>
            <a:lvl5pPr indent="0" lvl="4" rtl="0">
              <a:spcBef>
                <a:spcPts val="0"/>
              </a:spcBef>
              <a:buSzPct val="78947"/>
              <a:buNone/>
              <a:defRPr sz="1900"/>
            </a:lvl5pPr>
            <a:lvl6pPr indent="0" lvl="5" rtl="0">
              <a:spcBef>
                <a:spcPts val="0"/>
              </a:spcBef>
              <a:buSzPct val="78947"/>
              <a:buNone/>
              <a:defRPr sz="1900"/>
            </a:lvl6pPr>
            <a:lvl7pPr indent="0" lvl="6" rtl="0">
              <a:spcBef>
                <a:spcPts val="0"/>
              </a:spcBef>
              <a:buSzPct val="78947"/>
              <a:buNone/>
              <a:defRPr sz="1900"/>
            </a:lvl7pPr>
            <a:lvl8pPr indent="0" lvl="7" rtl="0">
              <a:spcBef>
                <a:spcPts val="0"/>
              </a:spcBef>
              <a:buSzPct val="78947"/>
              <a:buNone/>
              <a:defRPr sz="1900"/>
            </a:lvl8pPr>
            <a:lvl9pPr indent="0" lvl="8" rtl="0">
              <a:spcBef>
                <a:spcPts val="0"/>
              </a:spcBef>
              <a:buSzPct val="78947"/>
              <a:buNone/>
              <a:defRPr sz="1900"/>
            </a:lvl9pPr>
          </a:lstStyle>
          <a:p/>
        </p:txBody>
      </p:sp>
      <p:sp>
        <p:nvSpPr>
          <p:cNvPr id="135" name="Shape 135"/>
          <p:cNvSpPr txBox="1"/>
          <p:nvPr>
            <p:ph idx="1" type="body"/>
          </p:nvPr>
        </p:nvSpPr>
        <p:spPr>
          <a:xfrm>
            <a:off x="913795" y="2096064"/>
            <a:ext cx="10353600" cy="3695100"/>
          </a:xfrm>
          <a:prstGeom prst="rect">
            <a:avLst/>
          </a:prstGeom>
          <a:noFill/>
          <a:ln>
            <a:noFill/>
          </a:ln>
        </p:spPr>
        <p:txBody>
          <a:bodyPr anchorCtr="0" anchor="t" bIns="91425" lIns="91425" rIns="91425" tIns="91425"/>
          <a:lstStyle>
            <a:lvl1pPr indent="-101600" lvl="0" marL="241300" marR="0" rtl="0" algn="l">
              <a:lnSpc>
                <a:spcPct val="120000"/>
              </a:lnSpc>
              <a:spcBef>
                <a:spcPts val="1100"/>
              </a:spcBef>
              <a:buClr>
                <a:schemeClr val="lt1"/>
              </a:buClr>
              <a:buSzPct val="100000"/>
              <a:buFont typeface="Arial"/>
              <a:buChar char="•"/>
              <a:defRPr b="0" i="0" sz="2000" u="none" cap="none" strike="noStrike">
                <a:solidFill>
                  <a:schemeClr val="lt1"/>
                </a:solidFill>
                <a:latin typeface="Rockwell"/>
                <a:ea typeface="Rockwell"/>
                <a:cs typeface="Rockwell"/>
                <a:sym typeface="Rockwell"/>
              </a:defRPr>
            </a:lvl1pPr>
            <a:lvl2pPr indent="-127000" lvl="1" marL="698500" marR="0" rtl="0" algn="l">
              <a:lnSpc>
                <a:spcPct val="120000"/>
              </a:lnSpc>
              <a:spcBef>
                <a:spcPts val="500"/>
              </a:spcBef>
              <a:buClr>
                <a:schemeClr val="lt1"/>
              </a:buClr>
              <a:buSzPct val="100000"/>
              <a:buFont typeface="Arial"/>
              <a:buChar char="•"/>
              <a:defRPr b="0" i="0" sz="1900" u="none" cap="none" strike="noStrike">
                <a:solidFill>
                  <a:schemeClr val="lt1"/>
                </a:solidFill>
                <a:latin typeface="Rockwell"/>
                <a:ea typeface="Rockwell"/>
                <a:cs typeface="Rockwell"/>
                <a:sym typeface="Rockwell"/>
              </a:defRPr>
            </a:lvl2pPr>
            <a:lvl3pPr indent="-139700" lvl="2" marL="1155700" marR="0" rtl="0" algn="l">
              <a:lnSpc>
                <a:spcPct val="120000"/>
              </a:lnSpc>
              <a:spcBef>
                <a:spcPts val="500"/>
              </a:spcBef>
              <a:buClr>
                <a:schemeClr val="lt1"/>
              </a:buClr>
              <a:buSzPct val="100000"/>
              <a:buFont typeface="Arial"/>
              <a:buChar char="•"/>
              <a:defRPr b="0" i="0" sz="1600" u="none" cap="none" strike="noStrike">
                <a:solidFill>
                  <a:schemeClr val="lt1"/>
                </a:solidFill>
                <a:latin typeface="Rockwell"/>
                <a:ea typeface="Rockwell"/>
                <a:cs typeface="Rockwell"/>
                <a:sym typeface="Rockwell"/>
              </a:defRPr>
            </a:lvl3pPr>
            <a:lvl4pPr indent="-152400" lvl="3" marL="1612900" marR="0" rtl="0" algn="l">
              <a:lnSpc>
                <a:spcPct val="120000"/>
              </a:lnSpc>
              <a:spcBef>
                <a:spcPts val="500"/>
              </a:spcBef>
              <a:buClr>
                <a:schemeClr val="lt1"/>
              </a:buClr>
              <a:buSzPct val="100000"/>
              <a:buFont typeface="Arial"/>
              <a:buChar char="•"/>
              <a:defRPr b="0" i="0" sz="1500" u="none" cap="none" strike="noStrike">
                <a:solidFill>
                  <a:schemeClr val="lt1"/>
                </a:solidFill>
                <a:latin typeface="Rockwell"/>
                <a:ea typeface="Rockwell"/>
                <a:cs typeface="Rockwell"/>
                <a:sym typeface="Rockwell"/>
              </a:defRPr>
            </a:lvl4pPr>
            <a:lvl5pPr indent="-152400" lvl="4" marL="20701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5pPr>
            <a:lvl6pPr indent="-152400" lvl="5" marL="25273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6pPr>
            <a:lvl7pPr indent="-152400" lvl="6" marL="29845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7pPr>
            <a:lvl8pPr indent="-152400" lvl="7" marL="34417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8pPr>
            <a:lvl9pPr indent="-152400" lvl="8" marL="3898900" marR="0" rtl="0" algn="l">
              <a:lnSpc>
                <a:spcPct val="120000"/>
              </a:lnSpc>
              <a:spcBef>
                <a:spcPts val="500"/>
              </a:spcBef>
              <a:buClr>
                <a:schemeClr val="lt1"/>
              </a:buClr>
              <a:buSzPct val="1000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36" name="Shape 136"/>
          <p:cNvSpPr txBox="1"/>
          <p:nvPr>
            <p:ph idx="10" type="dt"/>
          </p:nvPr>
        </p:nvSpPr>
        <p:spPr>
          <a:xfrm>
            <a:off x="7678735" y="5883275"/>
            <a:ext cx="2743200" cy="365100"/>
          </a:xfrm>
          <a:prstGeom prst="rect">
            <a:avLst/>
          </a:prstGeom>
          <a:noFill/>
          <a:ln>
            <a:noFill/>
          </a:ln>
        </p:spPr>
        <p:txBody>
          <a:bodyPr anchorCtr="0" anchor="ctr" bIns="91425" lIns="91425" rIns="91425" tIns="91425"/>
          <a:lstStyle>
            <a:lvl1pPr indent="0" lvl="0" marL="0" marR="0" rtl="0" algn="r">
              <a:spcBef>
                <a:spcPts val="0"/>
              </a:spcBef>
              <a:buSzPct val="136363"/>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SzPct val="78947"/>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SzPct val="78947"/>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SzPct val="78947"/>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SzPct val="78947"/>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SzPct val="78947"/>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SzPct val="78947"/>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SzPct val="78947"/>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SzPct val="78947"/>
              <a:buNone/>
              <a:defRPr b="0" i="0" sz="1900" u="none" cap="none" strike="noStrike">
                <a:solidFill>
                  <a:schemeClr val="lt1"/>
                </a:solidFill>
                <a:latin typeface="Rockwell"/>
                <a:ea typeface="Rockwell"/>
                <a:cs typeface="Rockwell"/>
                <a:sym typeface="Rockwell"/>
              </a:defRPr>
            </a:lvl9pPr>
          </a:lstStyle>
          <a:p/>
        </p:txBody>
      </p:sp>
      <p:sp>
        <p:nvSpPr>
          <p:cNvPr id="137" name="Shape 137"/>
          <p:cNvSpPr txBox="1"/>
          <p:nvPr>
            <p:ph idx="11" type="ftr"/>
          </p:nvPr>
        </p:nvSpPr>
        <p:spPr>
          <a:xfrm>
            <a:off x="913794" y="5883275"/>
            <a:ext cx="6672900" cy="365100"/>
          </a:xfrm>
          <a:prstGeom prst="rect">
            <a:avLst/>
          </a:prstGeom>
          <a:noFill/>
          <a:ln>
            <a:noFill/>
          </a:ln>
        </p:spPr>
        <p:txBody>
          <a:bodyPr anchorCtr="0" anchor="ctr" bIns="91425" lIns="91425" rIns="91425" tIns="91425"/>
          <a:lstStyle>
            <a:lvl1pPr indent="0" lvl="0" marL="0" marR="0" rtl="0" algn="l">
              <a:spcBef>
                <a:spcPts val="0"/>
              </a:spcBef>
              <a:buSzPct val="136363"/>
              <a:buNone/>
              <a:defRPr b="0" i="0" sz="1100" u="none" cap="none" strike="noStrike">
                <a:solidFill>
                  <a:schemeClr val="lt1"/>
                </a:solidFill>
                <a:latin typeface="Rockwell"/>
                <a:ea typeface="Rockwell"/>
                <a:cs typeface="Rockwell"/>
                <a:sym typeface="Rockwell"/>
              </a:defRPr>
            </a:lvl1pPr>
            <a:lvl2pPr indent="0" lvl="1" marL="457200" marR="0" rtl="0" algn="l">
              <a:spcBef>
                <a:spcPts val="0"/>
              </a:spcBef>
              <a:buSzPct val="78947"/>
              <a:buNone/>
              <a:defRPr b="0" i="0" sz="1900" u="none" cap="none" strike="noStrike">
                <a:solidFill>
                  <a:schemeClr val="lt1"/>
                </a:solidFill>
                <a:latin typeface="Rockwell"/>
                <a:ea typeface="Rockwell"/>
                <a:cs typeface="Rockwell"/>
                <a:sym typeface="Rockwell"/>
              </a:defRPr>
            </a:lvl2pPr>
            <a:lvl3pPr indent="0" lvl="2" marL="914400" marR="0" rtl="0" algn="l">
              <a:spcBef>
                <a:spcPts val="0"/>
              </a:spcBef>
              <a:buSzPct val="78947"/>
              <a:buNone/>
              <a:defRPr b="0" i="0" sz="1900" u="none" cap="none" strike="noStrike">
                <a:solidFill>
                  <a:schemeClr val="lt1"/>
                </a:solidFill>
                <a:latin typeface="Rockwell"/>
                <a:ea typeface="Rockwell"/>
                <a:cs typeface="Rockwell"/>
                <a:sym typeface="Rockwell"/>
              </a:defRPr>
            </a:lvl3pPr>
            <a:lvl4pPr indent="0" lvl="3" marL="1371600" marR="0" rtl="0" algn="l">
              <a:spcBef>
                <a:spcPts val="0"/>
              </a:spcBef>
              <a:buSzPct val="78947"/>
              <a:buNone/>
              <a:defRPr b="0" i="0" sz="1900" u="none" cap="none" strike="noStrike">
                <a:solidFill>
                  <a:schemeClr val="lt1"/>
                </a:solidFill>
                <a:latin typeface="Rockwell"/>
                <a:ea typeface="Rockwell"/>
                <a:cs typeface="Rockwell"/>
                <a:sym typeface="Rockwell"/>
              </a:defRPr>
            </a:lvl4pPr>
            <a:lvl5pPr indent="0" lvl="4" marL="1828800" marR="0" rtl="0" algn="l">
              <a:spcBef>
                <a:spcPts val="0"/>
              </a:spcBef>
              <a:buSzPct val="78947"/>
              <a:buNone/>
              <a:defRPr b="0" i="0" sz="1900" u="none" cap="none" strike="noStrike">
                <a:solidFill>
                  <a:schemeClr val="lt1"/>
                </a:solidFill>
                <a:latin typeface="Rockwell"/>
                <a:ea typeface="Rockwell"/>
                <a:cs typeface="Rockwell"/>
                <a:sym typeface="Rockwell"/>
              </a:defRPr>
            </a:lvl5pPr>
            <a:lvl6pPr indent="0" lvl="5" marL="2286000" marR="0" rtl="0" algn="l">
              <a:spcBef>
                <a:spcPts val="0"/>
              </a:spcBef>
              <a:buSzPct val="78947"/>
              <a:buNone/>
              <a:defRPr b="0" i="0" sz="1900" u="none" cap="none" strike="noStrike">
                <a:solidFill>
                  <a:schemeClr val="lt1"/>
                </a:solidFill>
                <a:latin typeface="Rockwell"/>
                <a:ea typeface="Rockwell"/>
                <a:cs typeface="Rockwell"/>
                <a:sym typeface="Rockwell"/>
              </a:defRPr>
            </a:lvl6pPr>
            <a:lvl7pPr indent="0" lvl="6" marL="2743200" marR="0" rtl="0" algn="l">
              <a:spcBef>
                <a:spcPts val="0"/>
              </a:spcBef>
              <a:buSzPct val="78947"/>
              <a:buNone/>
              <a:defRPr b="0" i="0" sz="1900" u="none" cap="none" strike="noStrike">
                <a:solidFill>
                  <a:schemeClr val="lt1"/>
                </a:solidFill>
                <a:latin typeface="Rockwell"/>
                <a:ea typeface="Rockwell"/>
                <a:cs typeface="Rockwell"/>
                <a:sym typeface="Rockwell"/>
              </a:defRPr>
            </a:lvl7pPr>
            <a:lvl8pPr indent="0" lvl="7" marL="3200400" marR="0" rtl="0" algn="l">
              <a:spcBef>
                <a:spcPts val="0"/>
              </a:spcBef>
              <a:buSzPct val="78947"/>
              <a:buNone/>
              <a:defRPr b="0" i="0" sz="1900" u="none" cap="none" strike="noStrike">
                <a:solidFill>
                  <a:schemeClr val="lt1"/>
                </a:solidFill>
                <a:latin typeface="Rockwell"/>
                <a:ea typeface="Rockwell"/>
                <a:cs typeface="Rockwell"/>
                <a:sym typeface="Rockwell"/>
              </a:defRPr>
            </a:lvl8pPr>
            <a:lvl9pPr indent="0" lvl="8" marL="3657600" marR="0" rtl="0" algn="l">
              <a:spcBef>
                <a:spcPts val="0"/>
              </a:spcBef>
              <a:buSzPct val="78947"/>
              <a:buNone/>
              <a:defRPr b="0" i="0" sz="1900" u="none" cap="none" strike="noStrike">
                <a:solidFill>
                  <a:schemeClr val="lt1"/>
                </a:solidFill>
                <a:latin typeface="Rockwell"/>
                <a:ea typeface="Rockwell"/>
                <a:cs typeface="Rockwell"/>
                <a:sym typeface="Rockwell"/>
              </a:defRPr>
            </a:lvl9pPr>
          </a:lstStyle>
          <a:p/>
        </p:txBody>
      </p:sp>
      <p:sp>
        <p:nvSpPr>
          <p:cNvPr id="138" name="Shape 138"/>
          <p:cNvSpPr txBox="1"/>
          <p:nvPr>
            <p:ph idx="12" type="sldNum"/>
          </p:nvPr>
        </p:nvSpPr>
        <p:spPr>
          <a:xfrm>
            <a:off x="10514010" y="5883275"/>
            <a:ext cx="75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100" u="none" cap="none" strike="noStrike">
                <a:solidFill>
                  <a:schemeClr val="lt1"/>
                </a:solidFill>
                <a:latin typeface="Rockwell"/>
                <a:ea typeface="Rockwell"/>
                <a:cs typeface="Rockwell"/>
                <a:sym typeface="Rockwell"/>
              </a:rPr>
              <a:t>‹#›</a:t>
            </a:fld>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ctrTitle"/>
          </p:nvPr>
        </p:nvSpPr>
        <p:spPr>
          <a:xfrm>
            <a:off x="1595269" y="1122362"/>
            <a:ext cx="9001461"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lt1"/>
              </a:buClr>
              <a:buSzPct val="25000"/>
              <a:buFont typeface="Bookman Old Style"/>
              <a:buNone/>
            </a:pPr>
            <a:r>
              <a:rPr b="1" i="0" lang="en-US" sz="4000" u="none" cap="none" strike="noStrike">
                <a:solidFill>
                  <a:schemeClr val="lt1"/>
                </a:solidFill>
                <a:latin typeface="Bookman Old Style"/>
                <a:ea typeface="Bookman Old Style"/>
                <a:cs typeface="Bookman Old Style"/>
                <a:sym typeface="Bookman Old Style"/>
              </a:rPr>
              <a:t>IDENTITY IN HISPANIC LITERATURES: </a:t>
            </a:r>
            <a:r>
              <a:rPr b="0" i="0" lang="en-US" sz="4000" u="none" cap="none" strike="noStrike">
                <a:solidFill>
                  <a:schemeClr val="lt1"/>
                </a:solidFill>
                <a:latin typeface="Bookman Old Style"/>
                <a:ea typeface="Bookman Old Style"/>
                <a:cs typeface="Bookman Old Style"/>
                <a:sym typeface="Bookman Old Style"/>
              </a:rPr>
              <a:t>MIGUEL DE UNAMUNO AND</a:t>
            </a:r>
            <a:r>
              <a:rPr b="0" lang="en-US" sz="4000"/>
              <a:t> VARIOUS WORKS IN CHICANO LITERATURE</a:t>
            </a:r>
            <a:r>
              <a:rPr b="0" i="0" lang="en-US" sz="4000" u="none" cap="none" strike="noStrike">
                <a:solidFill>
                  <a:schemeClr val="lt1"/>
                </a:solidFill>
              </a:rPr>
              <a:t>.</a:t>
            </a:r>
            <a:r>
              <a:rPr b="0" i="0" lang="en-US" sz="4000" u="none" cap="none" strike="noStrike">
                <a:solidFill>
                  <a:schemeClr val="lt1"/>
                </a:solidFill>
                <a:latin typeface="Bookman Old Style"/>
                <a:ea typeface="Bookman Old Style"/>
                <a:cs typeface="Bookman Old Style"/>
                <a:sym typeface="Bookman Old Style"/>
              </a:rPr>
              <a:t> </a:t>
            </a:r>
          </a:p>
        </p:txBody>
      </p:sp>
      <p:sp>
        <p:nvSpPr>
          <p:cNvPr id="266" name="Shape 266"/>
          <p:cNvSpPr txBox="1"/>
          <p:nvPr>
            <p:ph idx="1" type="subTitle"/>
          </p:nvPr>
        </p:nvSpPr>
        <p:spPr>
          <a:xfrm>
            <a:off x="1595269" y="3602037"/>
            <a:ext cx="9001461" cy="1655761"/>
          </a:xfrm>
          <a:prstGeom prst="rect">
            <a:avLst/>
          </a:prstGeom>
          <a:noFill/>
          <a:ln>
            <a:noFill/>
          </a:ln>
        </p:spPr>
        <p:txBody>
          <a:bodyPr anchorCtr="0" anchor="t" bIns="45700" lIns="91425" rIns="91425" tIns="45700">
            <a:noAutofit/>
          </a:bodyPr>
          <a:lstStyle/>
          <a:p>
            <a:pPr indent="0" lvl="0" marL="0" marR="0" rtl="0" algn="ctr">
              <a:lnSpc>
                <a:spcPct val="120000"/>
              </a:lnSpc>
              <a:spcBef>
                <a:spcPts val="0"/>
              </a:spcBef>
              <a:spcAft>
                <a:spcPts val="0"/>
              </a:spcAft>
              <a:buClr>
                <a:schemeClr val="lt1"/>
              </a:buClr>
              <a:buSzPct val="25000"/>
              <a:buFont typeface="Arial"/>
              <a:buNone/>
            </a:pPr>
            <a:r>
              <a:t/>
            </a:r>
            <a:endParaRPr/>
          </a:p>
          <a:p>
            <a:pPr indent="0" lvl="0" marL="0" marR="0" rtl="0" algn="ctr">
              <a:lnSpc>
                <a:spcPct val="120000"/>
              </a:lnSpc>
              <a:spcBef>
                <a:spcPts val="0"/>
              </a:spcBef>
              <a:spcAft>
                <a:spcPts val="0"/>
              </a:spcAft>
              <a:buClr>
                <a:schemeClr val="lt1"/>
              </a:buClr>
              <a:buSzPct val="25000"/>
              <a:buFont typeface="Arial"/>
              <a:buNone/>
            </a:pPr>
            <a:r>
              <a:t/>
            </a:r>
            <a:endParaRPr/>
          </a:p>
          <a:p>
            <a:pPr indent="0" lvl="0" marL="0" marR="0" rtl="0" algn="ctr">
              <a:lnSpc>
                <a:spcPct val="120000"/>
              </a:lnSpc>
              <a:spcBef>
                <a:spcPts val="0"/>
              </a:spcBef>
              <a:spcAft>
                <a:spcPts val="0"/>
              </a:spcAft>
              <a:buClr>
                <a:schemeClr val="lt1"/>
              </a:buClr>
              <a:buSzPct val="25000"/>
              <a:buFont typeface="Arial"/>
              <a:buNone/>
            </a:pPr>
            <a:r>
              <a:rPr b="0" i="0" lang="en-US" sz="2400" u="none" cap="none" strike="noStrike">
                <a:solidFill>
                  <a:schemeClr val="lt1"/>
                </a:solidFill>
                <a:latin typeface="Rockwell"/>
                <a:ea typeface="Rockwell"/>
                <a:cs typeface="Rockwell"/>
                <a:sym typeface="Rockwell"/>
              </a:rPr>
              <a:t>By: Carolina Orozco Alonzo </a:t>
            </a:r>
            <a:r>
              <a:rPr lang="en-US"/>
              <a:t>y Ramón García </a:t>
            </a:r>
          </a:p>
          <a:p>
            <a:pPr indent="0" lvl="0" marL="0" marR="0" rtl="0" algn="ctr">
              <a:lnSpc>
                <a:spcPct val="120000"/>
              </a:lnSpc>
              <a:spcBef>
                <a:spcPts val="1000"/>
              </a:spcBef>
              <a:buClr>
                <a:schemeClr val="lt1"/>
              </a:buClr>
              <a:buSzPct val="25000"/>
              <a:buFont typeface="Arial"/>
              <a:buNone/>
            </a:pPr>
            <a:r>
              <a:rPr b="0" i="0" lang="en-US" sz="2400" u="none" cap="none" strike="noStrike">
                <a:solidFill>
                  <a:schemeClr val="lt1"/>
                </a:solidFill>
                <a:latin typeface="Rockwell"/>
                <a:ea typeface="Rockwell"/>
                <a:cs typeface="Rockwell"/>
                <a:sym typeface="Rockwell"/>
              </a:rPr>
              <a:t>Advisor: Donaldo Urioste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nvSpPr>
        <p:spPr>
          <a:xfrm>
            <a:off x="209550" y="381000"/>
            <a:ext cx="11753849" cy="486286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4400">
                <a:solidFill>
                  <a:schemeClr val="lt1"/>
                </a:solidFill>
                <a:latin typeface="Rockwell"/>
                <a:ea typeface="Rockwell"/>
                <a:cs typeface="Rockwell"/>
                <a:sym typeface="Rockwell"/>
              </a:rPr>
              <a:t>How does Miguel de Unamuno define identity? </a:t>
            </a:r>
          </a:p>
          <a:p>
            <a:pPr indent="0" lvl="0" marL="0" marR="0" rtl="0" algn="ctr">
              <a:spcBef>
                <a:spcPts val="0"/>
              </a:spcBef>
              <a:buNone/>
            </a:pPr>
            <a:r>
              <a:t/>
            </a:r>
            <a:endParaRPr sz="3400">
              <a:solidFill>
                <a:schemeClr val="lt1"/>
              </a:solidFill>
              <a:latin typeface="Rockwell"/>
              <a:ea typeface="Rockwell"/>
              <a:cs typeface="Rockwell"/>
              <a:sym typeface="Rockwell"/>
            </a:endParaRPr>
          </a:p>
          <a:p>
            <a:pPr indent="0" lvl="0" marL="0" marR="0" rtl="0" algn="ctr">
              <a:spcBef>
                <a:spcPts val="0"/>
              </a:spcBef>
              <a:buSzPct val="25000"/>
              <a:buNone/>
            </a:pPr>
            <a:r>
              <a:rPr lang="en-US" sz="3400">
                <a:solidFill>
                  <a:schemeClr val="lt1"/>
                </a:solidFill>
                <a:latin typeface="Rockwell"/>
                <a:ea typeface="Rockwell"/>
                <a:cs typeface="Rockwell"/>
                <a:sym typeface="Rockwell"/>
              </a:rPr>
              <a:t>Identity is divided, according to Unamuno, into four sections: </a:t>
            </a:r>
          </a:p>
          <a:p>
            <a:pPr indent="0" lvl="0" marL="0" marR="0" rtl="0" algn="ctr">
              <a:spcBef>
                <a:spcPts val="0"/>
              </a:spcBef>
              <a:buSzPct val="25000"/>
              <a:buNone/>
            </a:pPr>
            <a:r>
              <a:rPr lang="en-US" sz="3000">
                <a:solidFill>
                  <a:schemeClr val="lt1"/>
                </a:solidFill>
                <a:latin typeface="Rockwell"/>
                <a:ea typeface="Rockwell"/>
                <a:cs typeface="Rockwell"/>
                <a:sym typeface="Rockwell"/>
              </a:rPr>
              <a:t>The first section is based on how people describe us or think we are. The second section focuses on pretending that we are one way so that other people see us that way. The third section is how we believe we are and the fourth is how we really are.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nvSpPr>
        <p:spPr>
          <a:xfrm>
            <a:off x="133350" y="361950"/>
            <a:ext cx="11887199" cy="5539977"/>
          </a:xfrm>
          <a:prstGeom prst="rect">
            <a:avLst/>
          </a:prstGeom>
          <a:noFill/>
          <a:ln>
            <a:noFill/>
          </a:ln>
        </p:spPr>
        <p:txBody>
          <a:bodyPr anchorCtr="0" anchor="t" bIns="45700" lIns="91425" rIns="91425" tIns="45700">
            <a:noAutofit/>
          </a:bodyPr>
          <a:lstStyle/>
          <a:p>
            <a:pPr indent="0" lvl="1" marL="457200" marR="0" rtl="0" algn="ctr">
              <a:spcBef>
                <a:spcPts val="0"/>
              </a:spcBef>
              <a:buSzPct val="25000"/>
              <a:buNone/>
            </a:pPr>
            <a:r>
              <a:rPr b="0" i="0" lang="en-US" sz="3000" u="none" cap="none" strike="noStrike">
                <a:solidFill>
                  <a:schemeClr val="lt1"/>
                </a:solidFill>
                <a:latin typeface="Rockwell"/>
                <a:ea typeface="Rockwell"/>
                <a:cs typeface="Rockwell"/>
                <a:sym typeface="Rockwell"/>
              </a:rPr>
              <a:t>First novel: Don Sandalio, Jugador de ajedrez</a:t>
            </a:r>
          </a:p>
          <a:p>
            <a:pPr indent="0" lvl="1" marL="457200" marR="0" rtl="0" algn="l">
              <a:spcBef>
                <a:spcPts val="0"/>
              </a:spcBef>
              <a:buSzPct val="25000"/>
              <a:buNone/>
            </a:pPr>
            <a:r>
              <a:rPr b="0" i="0" lang="en-US" sz="2800" u="none" cap="none" strike="noStrike">
                <a:solidFill>
                  <a:schemeClr val="lt1"/>
                </a:solidFill>
                <a:latin typeface="Rockwell"/>
                <a:ea typeface="Rockwell"/>
                <a:cs typeface="Rockwell"/>
                <a:sym typeface="Rockwell"/>
              </a:rPr>
              <a:t>Characters:</a:t>
            </a:r>
          </a:p>
          <a:p>
            <a:pPr indent="0" lvl="1" marL="457200" marR="0" rtl="0" algn="l">
              <a:spcBef>
                <a:spcPts val="0"/>
              </a:spcBef>
              <a:buSzPct val="25000"/>
              <a:buNone/>
            </a:pPr>
            <a:r>
              <a:rPr b="0" i="0" lang="en-US" sz="2800" u="none" cap="none" strike="noStrike">
                <a:solidFill>
                  <a:schemeClr val="lt1"/>
                </a:solidFill>
                <a:latin typeface="Rockwell"/>
                <a:ea typeface="Rockwell"/>
                <a:cs typeface="Rockwell"/>
                <a:sym typeface="Rockwell"/>
              </a:rPr>
              <a:t>Don Sandalio</a:t>
            </a:r>
          </a:p>
          <a:p>
            <a:pPr indent="0" lvl="1" marL="457200" marR="0" rtl="0" algn="l">
              <a:spcBef>
                <a:spcPts val="0"/>
              </a:spcBef>
              <a:buSzPct val="25000"/>
              <a:buNone/>
            </a:pPr>
            <a:r>
              <a:rPr b="0" i="0" lang="en-US" sz="2800" u="none" cap="none" strike="noStrike">
                <a:solidFill>
                  <a:schemeClr val="lt1"/>
                </a:solidFill>
                <a:latin typeface="Rockwell"/>
                <a:ea typeface="Rockwell"/>
                <a:cs typeface="Rockwell"/>
                <a:sym typeface="Rockwell"/>
              </a:rPr>
              <a:t>A man with no name</a:t>
            </a:r>
          </a:p>
          <a:p>
            <a:pPr indent="0" lvl="1" marL="457200" marR="0" rtl="0" algn="l">
              <a:spcBef>
                <a:spcPts val="0"/>
              </a:spcBef>
              <a:buNone/>
            </a:pPr>
            <a:r>
              <a:t/>
            </a:r>
            <a:endParaRPr b="0" i="0" sz="3000" u="none" cap="none" strike="noStrike">
              <a:solidFill>
                <a:schemeClr val="lt1"/>
              </a:solidFill>
              <a:latin typeface="Rockwell"/>
              <a:ea typeface="Rockwell"/>
              <a:cs typeface="Rockwell"/>
              <a:sym typeface="Rockwell"/>
            </a:endParaRPr>
          </a:p>
          <a:p>
            <a:pPr indent="0" lvl="1" marL="457200" marR="0" rtl="0" algn="l">
              <a:spcBef>
                <a:spcPts val="0"/>
              </a:spcBef>
              <a:buSzPct val="25000"/>
              <a:buNone/>
            </a:pPr>
            <a:r>
              <a:rPr b="0" i="0" lang="en-US" sz="3000" u="none" cap="none" strike="noStrike">
                <a:solidFill>
                  <a:schemeClr val="lt1"/>
                </a:solidFill>
                <a:latin typeface="Rockwell"/>
                <a:ea typeface="Rockwell"/>
                <a:cs typeface="Rockwell"/>
                <a:sym typeface="Rockwell"/>
              </a:rPr>
              <a:t>Summary: The man with no name does not like humans. He meets Don Sandalio and he likes him. They play chess almost every day, but do not know anything about each other. The man with no name starts to like humans thanks to Don Sandalio. </a:t>
            </a:r>
          </a:p>
          <a:p>
            <a:pPr indent="0" lvl="1" marL="457200" marR="0" rtl="0" algn="l">
              <a:spcBef>
                <a:spcPts val="0"/>
              </a:spcBef>
              <a:buSzPct val="25000"/>
              <a:buNone/>
            </a:pPr>
            <a:r>
              <a:rPr b="0" i="0" lang="en-US" sz="3000" u="none" cap="none" strike="noStrike">
                <a:solidFill>
                  <a:schemeClr val="lt1"/>
                </a:solidFill>
                <a:latin typeface="Rockwell"/>
                <a:ea typeface="Rockwell"/>
                <a:cs typeface="Rockwell"/>
                <a:sym typeface="Rockwell"/>
              </a:rPr>
              <a:t>Don Sandalio makes him feel happy and secured. Unfortunately, Don Sandalio dies and the man with no name returns to be the man who does not like humans.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nvSpPr>
        <p:spPr>
          <a:xfrm>
            <a:off x="0" y="0"/>
            <a:ext cx="12054600" cy="17613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Don Sandalio, Jugador de ajedrez</a:t>
            </a:r>
          </a:p>
          <a:p>
            <a:pPr lvl="0" rtl="0" algn="ctr">
              <a:spcBef>
                <a:spcPts val="0"/>
              </a:spcBef>
              <a:buNone/>
            </a:pPr>
            <a:r>
              <a:rPr lang="en-US" sz="3000">
                <a:solidFill>
                  <a:schemeClr val="lt1"/>
                </a:solidFill>
                <a:latin typeface="Rockwell"/>
                <a:ea typeface="Rockwell"/>
                <a:cs typeface="Rockwell"/>
                <a:sym typeface="Rockwell"/>
              </a:rPr>
              <a:t>   Application of identity according to Miguel de Unamuno</a:t>
            </a:r>
          </a:p>
        </p:txBody>
      </p:sp>
      <p:sp>
        <p:nvSpPr>
          <p:cNvPr id="323" name="Shape 323"/>
          <p:cNvSpPr txBox="1"/>
          <p:nvPr/>
        </p:nvSpPr>
        <p:spPr>
          <a:xfrm>
            <a:off x="353600" y="1673025"/>
            <a:ext cx="11436000" cy="4966800"/>
          </a:xfrm>
          <a:prstGeom prst="rect">
            <a:avLst/>
          </a:prstGeom>
          <a:noFill/>
          <a:ln>
            <a:noFill/>
          </a:ln>
        </p:spPr>
        <p:txBody>
          <a:bodyPr anchorCtr="0" anchor="t" bIns="91425" lIns="91425" rIns="91425" tIns="91425">
            <a:noAutofit/>
          </a:bodyPr>
          <a:lstStyle/>
          <a:p>
            <a:pPr lvl="0" rtl="0" algn="l">
              <a:spcBef>
                <a:spcPts val="0"/>
              </a:spcBef>
              <a:buNone/>
            </a:pPr>
            <a:r>
              <a:t/>
            </a:r>
            <a:endParaRPr sz="3000">
              <a:solidFill>
                <a:schemeClr val="lt1"/>
              </a:solidFill>
              <a:latin typeface="Rockwell"/>
              <a:ea typeface="Rockwell"/>
              <a:cs typeface="Rockwell"/>
              <a:sym typeface="Rockwell"/>
            </a:endParaRPr>
          </a:p>
          <a:p>
            <a:pPr indent="-419100" lvl="0" marL="457200" rtl="0" algn="l">
              <a:spcBef>
                <a:spcPts val="0"/>
              </a:spcBef>
              <a:buClr>
                <a:schemeClr val="lt1"/>
              </a:buClr>
              <a:buSzPct val="100000"/>
              <a:buFont typeface="Rockwell"/>
              <a:buChar char="●"/>
            </a:pPr>
            <a:r>
              <a:rPr lang="en-US" sz="3000">
                <a:solidFill>
                  <a:schemeClr val="lt1"/>
                </a:solidFill>
                <a:latin typeface="Rockwell"/>
                <a:ea typeface="Rockwell"/>
                <a:cs typeface="Rockwell"/>
                <a:sym typeface="Rockwell"/>
              </a:rPr>
              <a:t>How people describe us or think we are (section 1):</a:t>
            </a:r>
            <a:r>
              <a:rPr lang="en-US" sz="2400">
                <a:solidFill>
                  <a:schemeClr val="lt1"/>
                </a:solidFill>
                <a:latin typeface="Rockwell"/>
                <a:ea typeface="Rockwell"/>
                <a:cs typeface="Rockwell"/>
                <a:sym typeface="Rockwell"/>
              </a:rPr>
              <a:t>The man with no name begins to create a story about who the famous Don Sandalio is. This man believes that Don Sandalio is alone in the world, that he only enjoys playing chess and that he does not care about anything else. He had opportunities to know the truth, but he evaded it. </a:t>
            </a:r>
            <a:r>
              <a:rPr lang="en-US" sz="3000">
                <a:solidFill>
                  <a:schemeClr val="lt1"/>
                </a:solidFill>
                <a:latin typeface="Rockwell"/>
                <a:ea typeface="Rockwell"/>
                <a:cs typeface="Rockwell"/>
                <a:sym typeface="Rockwell"/>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nvSpPr>
        <p:spPr>
          <a:xfrm>
            <a:off x="360300" y="0"/>
            <a:ext cx="11471400" cy="14964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    </a:t>
            </a:r>
            <a:r>
              <a:rPr lang="en-US" sz="3000">
                <a:solidFill>
                  <a:schemeClr val="lt1"/>
                </a:solidFill>
                <a:latin typeface="Rockwell"/>
                <a:ea typeface="Rockwell"/>
                <a:cs typeface="Rockwell"/>
                <a:sym typeface="Rockwell"/>
              </a:rPr>
              <a:t>Don Sandalio, Jugador de ajedrez</a:t>
            </a:r>
          </a:p>
          <a:p>
            <a:pPr lvl="0" rtl="0" algn="ctr">
              <a:spcBef>
                <a:spcPts val="0"/>
              </a:spcBef>
              <a:buNone/>
            </a:pPr>
            <a:r>
              <a:rPr lang="en-US" sz="3000">
                <a:solidFill>
                  <a:schemeClr val="lt1"/>
                </a:solidFill>
                <a:latin typeface="Rockwell"/>
                <a:ea typeface="Rockwell"/>
                <a:cs typeface="Rockwell"/>
                <a:sym typeface="Rockwell"/>
              </a:rPr>
              <a:t>   Application of identity according to Miguel de Unamuno </a:t>
            </a:r>
          </a:p>
        </p:txBody>
      </p:sp>
      <p:sp>
        <p:nvSpPr>
          <p:cNvPr id="329" name="Shape 329"/>
          <p:cNvSpPr txBox="1"/>
          <p:nvPr/>
        </p:nvSpPr>
        <p:spPr>
          <a:xfrm>
            <a:off x="388950" y="1513850"/>
            <a:ext cx="11471400" cy="5019900"/>
          </a:xfrm>
          <a:prstGeom prst="rect">
            <a:avLst/>
          </a:prstGeom>
          <a:noFill/>
          <a:ln>
            <a:noFill/>
          </a:ln>
        </p:spPr>
        <p:txBody>
          <a:bodyPr anchorCtr="0" anchor="t" bIns="91425" lIns="91425" rIns="91425" tIns="91425">
            <a:noAutofit/>
          </a:bodyPr>
          <a:lstStyle/>
          <a:p>
            <a:pPr lvl="0" rtl="0">
              <a:lnSpc>
                <a:spcPct val="115000"/>
              </a:lnSpc>
              <a:spcBef>
                <a:spcPts val="0"/>
              </a:spcBef>
              <a:buNone/>
            </a:pPr>
            <a:r>
              <a:t/>
            </a:r>
            <a:endParaRPr sz="2400">
              <a:solidFill>
                <a:srgbClr val="EFEFEF"/>
              </a:solidFill>
              <a:latin typeface="Rockwell"/>
              <a:ea typeface="Rockwell"/>
              <a:cs typeface="Rockwell"/>
              <a:sym typeface="Rockwell"/>
            </a:endParaRPr>
          </a:p>
          <a:p>
            <a:pPr lvl="0" rtl="0">
              <a:lnSpc>
                <a:spcPct val="115000"/>
              </a:lnSpc>
              <a:spcBef>
                <a:spcPts val="0"/>
              </a:spcBef>
              <a:buNone/>
            </a:pPr>
            <a:r>
              <a:t/>
            </a:r>
            <a:endParaRPr sz="2400">
              <a:solidFill>
                <a:srgbClr val="EFEFEF"/>
              </a:solidFill>
              <a:latin typeface="Rockwell"/>
              <a:ea typeface="Rockwell"/>
              <a:cs typeface="Rockwell"/>
              <a:sym typeface="Rockwell"/>
            </a:endParaRPr>
          </a:p>
          <a:p>
            <a:pPr indent="-381000" lvl="0" marL="457200" rtl="0">
              <a:lnSpc>
                <a:spcPct val="115000"/>
              </a:lnSpc>
              <a:spcBef>
                <a:spcPts val="0"/>
              </a:spcBef>
              <a:buClr>
                <a:srgbClr val="EFEFEF"/>
              </a:buClr>
              <a:buSzPct val="80000"/>
              <a:buFont typeface="Times New Roman"/>
              <a:buChar char="●"/>
            </a:pPr>
            <a:r>
              <a:rPr lang="en-US" sz="3000">
                <a:solidFill>
                  <a:srgbClr val="EFEFEF"/>
                </a:solidFill>
                <a:latin typeface="Rockwell"/>
                <a:ea typeface="Rockwell"/>
                <a:cs typeface="Rockwell"/>
                <a:sym typeface="Rockwell"/>
              </a:rPr>
              <a:t>Pretending that we are one way so that other people see us that way ( section 2):</a:t>
            </a:r>
            <a:r>
              <a:rPr lang="en-US" sz="2400">
                <a:solidFill>
                  <a:srgbClr val="EFEFEF"/>
                </a:solidFill>
                <a:latin typeface="Rockwell"/>
                <a:ea typeface="Rockwell"/>
                <a:cs typeface="Rockwell"/>
                <a:sym typeface="Rockwell"/>
              </a:rPr>
              <a:t> The man in the story does not show himself as he really is in front of Don Sandalio, just as Don Sandalio does not show his true self. The man appears to be a person without fears, someone who enjoys playing chess and someone who likes to be with people. Don Sandalio is projected as someone whose only interest in life is the game of chess.</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nvSpPr>
        <p:spPr>
          <a:xfrm>
            <a:off x="171450" y="342900"/>
            <a:ext cx="11811000" cy="33239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chemeClr val="lt1"/>
                </a:solidFill>
                <a:latin typeface="Rockwell"/>
                <a:ea typeface="Rockwell"/>
                <a:cs typeface="Rockwell"/>
                <a:sym typeface="Rockwell"/>
              </a:rPr>
              <a:t>Don Sandalio, Jugador de ajedrez</a:t>
            </a:r>
          </a:p>
          <a:p>
            <a:pPr lvl="0" marR="0" rtl="0" algn="ctr">
              <a:spcBef>
                <a:spcPts val="0"/>
              </a:spcBef>
              <a:buNone/>
            </a:pPr>
            <a:r>
              <a:rPr lang="en-US" sz="3000">
                <a:solidFill>
                  <a:schemeClr val="lt1"/>
                </a:solidFill>
                <a:latin typeface="Rockwell"/>
                <a:ea typeface="Rockwell"/>
                <a:cs typeface="Rockwell"/>
                <a:sym typeface="Rockwell"/>
              </a:rPr>
              <a:t>Application of identity according to Miguel de Unamuno </a:t>
            </a:r>
          </a:p>
          <a:p>
            <a:pPr lvl="0" marR="0" rtl="0" algn="ctr">
              <a:spcBef>
                <a:spcPts val="0"/>
              </a:spcBef>
              <a:buNone/>
            </a:pPr>
            <a:r>
              <a:t/>
            </a:r>
            <a:endParaRPr sz="3000">
              <a:solidFill>
                <a:schemeClr val="lt1"/>
              </a:solidFill>
              <a:latin typeface="Times New Roman"/>
              <a:ea typeface="Times New Roman"/>
              <a:cs typeface="Times New Roman"/>
              <a:sym typeface="Times New Roman"/>
            </a:endParaRPr>
          </a:p>
          <a:p>
            <a:pPr lvl="0" rtl="0">
              <a:lnSpc>
                <a:spcPct val="115000"/>
              </a:lnSpc>
              <a:spcBef>
                <a:spcPts val="0"/>
              </a:spcBef>
              <a:buNone/>
            </a:pPr>
            <a:r>
              <a:t/>
            </a:r>
            <a:endParaRPr sz="2400">
              <a:solidFill>
                <a:srgbClr val="EFEFEF"/>
              </a:solidFill>
              <a:latin typeface="Rockwell"/>
              <a:ea typeface="Rockwell"/>
              <a:cs typeface="Rockwell"/>
              <a:sym typeface="Rockwell"/>
            </a:endParaRPr>
          </a:p>
          <a:p>
            <a:pPr lvl="0" rtl="0">
              <a:lnSpc>
                <a:spcPct val="115000"/>
              </a:lnSpc>
              <a:spcBef>
                <a:spcPts val="0"/>
              </a:spcBef>
              <a:buNone/>
            </a:pPr>
            <a:r>
              <a:t/>
            </a:r>
            <a:endParaRPr sz="3000">
              <a:solidFill>
                <a:srgbClr val="EFEFEF"/>
              </a:solidFill>
              <a:latin typeface="Rockwell"/>
              <a:ea typeface="Rockwell"/>
              <a:cs typeface="Rockwell"/>
              <a:sym typeface="Rockwell"/>
            </a:endParaRPr>
          </a:p>
          <a:p>
            <a:pPr indent="-381000" lvl="0" marL="457200" rtl="0">
              <a:lnSpc>
                <a:spcPct val="115000"/>
              </a:lnSpc>
              <a:spcBef>
                <a:spcPts val="0"/>
              </a:spcBef>
              <a:buClr>
                <a:srgbClr val="EFEFEF"/>
              </a:buClr>
              <a:buSzPct val="80000"/>
              <a:buFont typeface="Times New Roman"/>
              <a:buChar char="●"/>
            </a:pPr>
            <a:r>
              <a:rPr lang="en-US" sz="3000">
                <a:solidFill>
                  <a:srgbClr val="EFEFEF"/>
                </a:solidFill>
                <a:latin typeface="Rockwell"/>
                <a:ea typeface="Rockwell"/>
                <a:cs typeface="Rockwell"/>
                <a:sym typeface="Rockwell"/>
              </a:rPr>
              <a:t>How we really are (section 4):</a:t>
            </a:r>
            <a:r>
              <a:rPr lang="en-US" sz="2400">
                <a:solidFill>
                  <a:srgbClr val="EFEFEF"/>
                </a:solidFill>
                <a:latin typeface="Rockwell"/>
                <a:ea typeface="Rockwell"/>
                <a:cs typeface="Rockwell"/>
                <a:sym typeface="Rockwell"/>
              </a:rPr>
              <a:t> In the end, the man discovers that Don Sandalio is not alone, since he has a family. He also learns that he is going to jail, which makes him a person to doubt.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nvSpPr>
        <p:spPr>
          <a:xfrm>
            <a:off x="133350" y="381000"/>
            <a:ext cx="11887199" cy="575542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chemeClr val="lt1"/>
                </a:solidFill>
                <a:latin typeface="Rockwell"/>
                <a:ea typeface="Rockwell"/>
                <a:cs typeface="Rockwell"/>
                <a:sym typeface="Rockwell"/>
              </a:rPr>
              <a:t>Second novel: El sentimiento cómico de la vida</a:t>
            </a:r>
          </a:p>
          <a:p>
            <a:pPr indent="0" lvl="0" marL="0" marR="0" rtl="0" algn="l">
              <a:spcBef>
                <a:spcPts val="0"/>
              </a:spcBef>
              <a:buSzPct val="25000"/>
              <a:buNone/>
            </a:pPr>
            <a:r>
              <a:rPr lang="en-US" sz="2800">
                <a:solidFill>
                  <a:schemeClr val="lt1"/>
                </a:solidFill>
                <a:latin typeface="Rockwell"/>
                <a:ea typeface="Rockwell"/>
                <a:cs typeface="Rockwell"/>
                <a:sym typeface="Rockwell"/>
              </a:rPr>
              <a:t>Characters:</a:t>
            </a:r>
          </a:p>
          <a:p>
            <a:pPr indent="0" lvl="0" marL="0" marR="0" rtl="0" algn="l">
              <a:spcBef>
                <a:spcPts val="0"/>
              </a:spcBef>
              <a:buSzPct val="25000"/>
              <a:buNone/>
            </a:pPr>
            <a:r>
              <a:rPr lang="en-US" sz="2800">
                <a:solidFill>
                  <a:schemeClr val="lt1"/>
                </a:solidFill>
                <a:latin typeface="Rockwell"/>
                <a:ea typeface="Rockwell"/>
                <a:cs typeface="Rockwell"/>
                <a:sym typeface="Rockwell"/>
              </a:rPr>
              <a:t>Emeterio Alfonso</a:t>
            </a:r>
          </a:p>
          <a:p>
            <a:pPr indent="0" lvl="0" marL="0" marR="0" rtl="0" algn="l">
              <a:spcBef>
                <a:spcPts val="0"/>
              </a:spcBef>
              <a:buSzPct val="25000"/>
              <a:buNone/>
            </a:pPr>
            <a:r>
              <a:rPr lang="en-US" sz="2800">
                <a:solidFill>
                  <a:schemeClr val="lt1"/>
                </a:solidFill>
                <a:latin typeface="Rockwell"/>
                <a:ea typeface="Rockwell"/>
                <a:cs typeface="Rockwell"/>
                <a:sym typeface="Rockwell"/>
              </a:rPr>
              <a:t>Rosita</a:t>
            </a:r>
          </a:p>
          <a:p>
            <a:pPr indent="0" lvl="0" marL="0" marR="0" rtl="0" algn="l">
              <a:spcBef>
                <a:spcPts val="0"/>
              </a:spcBef>
              <a:buSzPct val="25000"/>
              <a:buNone/>
            </a:pPr>
            <a:r>
              <a:rPr lang="en-US" sz="2800">
                <a:solidFill>
                  <a:schemeClr val="lt1"/>
                </a:solidFill>
                <a:latin typeface="Rockwell"/>
                <a:ea typeface="Rockwell"/>
                <a:cs typeface="Rockwell"/>
                <a:sym typeface="Rockwell"/>
              </a:rPr>
              <a:t>Celedonio</a:t>
            </a:r>
          </a:p>
          <a:p>
            <a:pPr indent="0" lvl="0" marL="0" marR="0" rtl="0" algn="l">
              <a:spcBef>
                <a:spcPts val="0"/>
              </a:spcBef>
              <a:buNone/>
            </a:pPr>
            <a:r>
              <a:t/>
            </a:r>
            <a:endParaRPr sz="2800">
              <a:solidFill>
                <a:schemeClr val="lt1"/>
              </a:solidFill>
              <a:latin typeface="Rockwell"/>
              <a:ea typeface="Rockwell"/>
              <a:cs typeface="Rockwell"/>
              <a:sym typeface="Rockwell"/>
            </a:endParaRPr>
          </a:p>
          <a:p>
            <a:pPr indent="0" lvl="0" marL="0" marR="0" rtl="0" algn="l">
              <a:spcBef>
                <a:spcPts val="0"/>
              </a:spcBef>
              <a:buSzPct val="25000"/>
              <a:buNone/>
            </a:pPr>
            <a:r>
              <a:rPr lang="en-US" sz="3000">
                <a:solidFill>
                  <a:schemeClr val="lt1"/>
                </a:solidFill>
                <a:latin typeface="Rockwell"/>
                <a:ea typeface="Rockwell"/>
                <a:cs typeface="Rockwell"/>
                <a:sym typeface="Rockwell"/>
              </a:rPr>
              <a:t>Summary: </a:t>
            </a:r>
            <a:r>
              <a:rPr lang="en-US" sz="2800">
                <a:solidFill>
                  <a:schemeClr val="lt1"/>
                </a:solidFill>
                <a:latin typeface="Rockwell"/>
                <a:ea typeface="Rockwell"/>
                <a:cs typeface="Rockwell"/>
                <a:sym typeface="Rockwell"/>
              </a:rPr>
              <a:t>Emeterio does not want to get married because he just wants to work to make a lot of money. Rosita wants to be with him, so she tries to make him fall in love with her. She could not do it and gets married with another man. After a few years, Emeterio starts to feel alone and decides to look for Rosita. She has a daughter already, but fortunately, she is single again. Emeterio and Rosita get married and form a beautiful family.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nvSpPr>
        <p:spPr>
          <a:xfrm>
            <a:off x="0" y="0"/>
            <a:ext cx="12019200" cy="13902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El sentimiento cómico de la vida</a:t>
            </a:r>
          </a:p>
          <a:p>
            <a:pPr indent="457200" lvl="0" rtl="0">
              <a:spcBef>
                <a:spcPts val="0"/>
              </a:spcBef>
              <a:buNone/>
            </a:pPr>
            <a:r>
              <a:rPr lang="en-US" sz="3000">
                <a:solidFill>
                  <a:schemeClr val="lt1"/>
                </a:solidFill>
                <a:latin typeface="Rockwell"/>
                <a:ea typeface="Rockwell"/>
                <a:cs typeface="Rockwell"/>
                <a:sym typeface="Rockwell"/>
              </a:rPr>
              <a:t>Application of Miguel de Unamuno’s definition of identity</a:t>
            </a:r>
          </a:p>
        </p:txBody>
      </p:sp>
      <p:sp>
        <p:nvSpPr>
          <p:cNvPr id="345" name="Shape 345"/>
          <p:cNvSpPr txBox="1"/>
          <p:nvPr/>
        </p:nvSpPr>
        <p:spPr>
          <a:xfrm>
            <a:off x="141450" y="1531625"/>
            <a:ext cx="11736300" cy="4949100"/>
          </a:xfrm>
          <a:prstGeom prst="rect">
            <a:avLst/>
          </a:prstGeom>
          <a:noFill/>
          <a:ln>
            <a:noFill/>
          </a:ln>
        </p:spPr>
        <p:txBody>
          <a:bodyPr anchorCtr="0" anchor="t" bIns="91425" lIns="91425" rIns="91425" tIns="91425">
            <a:noAutofit/>
          </a:bodyPr>
          <a:lstStyle/>
          <a:p>
            <a:pPr lvl="0" rtl="0" algn="ctr">
              <a:spcBef>
                <a:spcPts val="0"/>
              </a:spcBef>
              <a:buClr>
                <a:schemeClr val="dk1"/>
              </a:buClr>
              <a:buFont typeface="Arial"/>
              <a:buNone/>
            </a:pPr>
            <a:r>
              <a:t/>
            </a:r>
            <a:endParaRPr sz="3000">
              <a:solidFill>
                <a:schemeClr val="lt1"/>
              </a:solidFill>
              <a:latin typeface="Rockwell"/>
              <a:ea typeface="Rockwell"/>
              <a:cs typeface="Rockwell"/>
              <a:sym typeface="Rockwell"/>
            </a:endParaRPr>
          </a:p>
          <a:p>
            <a:pPr indent="-381000" lvl="0" marL="457200" rtl="0">
              <a:lnSpc>
                <a:spcPct val="115000"/>
              </a:lnSpc>
              <a:spcBef>
                <a:spcPts val="0"/>
              </a:spcBef>
              <a:buClr>
                <a:srgbClr val="EFEFEF"/>
              </a:buClr>
              <a:buSzPct val="80000"/>
              <a:buFont typeface="Times New Roman"/>
              <a:buChar char="●"/>
            </a:pPr>
            <a:r>
              <a:rPr lang="en-US" sz="3000">
                <a:solidFill>
                  <a:srgbClr val="EFEFEF"/>
                </a:solidFill>
                <a:latin typeface="Rockwell"/>
                <a:ea typeface="Rockwell"/>
                <a:cs typeface="Rockwell"/>
                <a:sym typeface="Rockwell"/>
              </a:rPr>
              <a:t>How people describe us or think we are ( section 1):</a:t>
            </a:r>
            <a:r>
              <a:rPr lang="en-US" sz="2400">
                <a:solidFill>
                  <a:srgbClr val="EFEFEF"/>
                </a:solidFill>
                <a:latin typeface="Rockwell"/>
                <a:ea typeface="Rockwell"/>
                <a:cs typeface="Rockwell"/>
                <a:sym typeface="Rockwell"/>
              </a:rPr>
              <a:t> For Rosita, Emeterio was a man, apparently, flirtatious and who was totally carried away by his instincts as a man. That's why she flirted with him, treated him well and invited him out. A description that we can see is wrong. Emeterio was a man who managed to control those instincts of man.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nvSpPr>
        <p:spPr>
          <a:xfrm>
            <a:off x="0" y="-88375"/>
            <a:ext cx="12019200" cy="15669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El sentimiento cómico de la vida</a:t>
            </a:r>
          </a:p>
          <a:p>
            <a:pPr indent="457200" lvl="0" rtl="0">
              <a:spcBef>
                <a:spcPts val="0"/>
              </a:spcBef>
              <a:buNone/>
            </a:pPr>
            <a:r>
              <a:rPr lang="en-US" sz="3000">
                <a:solidFill>
                  <a:schemeClr val="lt1"/>
                </a:solidFill>
                <a:latin typeface="Rockwell"/>
                <a:ea typeface="Rockwell"/>
                <a:cs typeface="Rockwell"/>
                <a:sym typeface="Rockwell"/>
              </a:rPr>
              <a:t> Application of Miguel de Unamuno’s definition of identity</a:t>
            </a:r>
          </a:p>
        </p:txBody>
      </p:sp>
      <p:sp>
        <p:nvSpPr>
          <p:cNvPr id="351" name="Shape 351"/>
          <p:cNvSpPr txBox="1"/>
          <p:nvPr/>
        </p:nvSpPr>
        <p:spPr>
          <a:xfrm>
            <a:off x="212200" y="1544275"/>
            <a:ext cx="11807100" cy="5072700"/>
          </a:xfrm>
          <a:prstGeom prst="rect">
            <a:avLst/>
          </a:prstGeom>
          <a:noFill/>
          <a:ln>
            <a:noFill/>
          </a:ln>
        </p:spPr>
        <p:txBody>
          <a:bodyPr anchorCtr="0" anchor="t" bIns="91425" lIns="91425" rIns="91425" tIns="91425">
            <a:noAutofit/>
          </a:bodyPr>
          <a:lstStyle/>
          <a:p>
            <a:pPr lvl="0" rtl="0" algn="l">
              <a:spcBef>
                <a:spcPts val="0"/>
              </a:spcBef>
              <a:buNone/>
            </a:pPr>
            <a:r>
              <a:t/>
            </a:r>
            <a:endParaRPr sz="3000">
              <a:solidFill>
                <a:schemeClr val="lt1"/>
              </a:solidFill>
              <a:latin typeface="Rockwell"/>
              <a:ea typeface="Rockwell"/>
              <a:cs typeface="Rockwell"/>
              <a:sym typeface="Rockwell"/>
            </a:endParaRPr>
          </a:p>
          <a:p>
            <a:pPr lvl="0" rtl="0" algn="l">
              <a:spcBef>
                <a:spcPts val="0"/>
              </a:spcBef>
              <a:buNone/>
            </a:pPr>
            <a:r>
              <a:t/>
            </a:r>
            <a:endParaRPr sz="3000">
              <a:solidFill>
                <a:schemeClr val="lt1"/>
              </a:solidFill>
              <a:latin typeface="Rockwell"/>
              <a:ea typeface="Rockwell"/>
              <a:cs typeface="Rockwell"/>
              <a:sym typeface="Rockwell"/>
            </a:endParaRPr>
          </a:p>
          <a:p>
            <a:pPr indent="-419100" lvl="0" marL="457200" rtl="0" algn="l">
              <a:spcBef>
                <a:spcPts val="0"/>
              </a:spcBef>
              <a:buClr>
                <a:schemeClr val="lt1"/>
              </a:buClr>
              <a:buSzPct val="100000"/>
              <a:buFont typeface="Rockwell"/>
              <a:buChar char="●"/>
            </a:pPr>
            <a:r>
              <a:rPr lang="en-US" sz="3000">
                <a:solidFill>
                  <a:schemeClr val="lt1"/>
                </a:solidFill>
                <a:latin typeface="Rockwell"/>
                <a:ea typeface="Rockwell"/>
                <a:cs typeface="Rockwell"/>
                <a:sym typeface="Rockwell"/>
              </a:rPr>
              <a:t>How we believe we are (section 3):  </a:t>
            </a:r>
            <a:r>
              <a:rPr lang="en-US" sz="2400">
                <a:solidFill>
                  <a:schemeClr val="lt1"/>
                </a:solidFill>
                <a:latin typeface="Rockwell"/>
                <a:ea typeface="Rockwell"/>
                <a:cs typeface="Rockwell"/>
                <a:sym typeface="Rockwell"/>
              </a:rPr>
              <a:t>Emeterio believed that he was a happy man, who did not need anyone to be happy. All he needed was to have a lot of money.</a:t>
            </a:r>
            <a:r>
              <a:rPr lang="en-US" sz="2400">
                <a:solidFill>
                  <a:schemeClr val="lt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nvSpPr>
        <p:spPr>
          <a:xfrm>
            <a:off x="133350" y="285750"/>
            <a:ext cx="11791949" cy="33239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chemeClr val="lt1"/>
                </a:solidFill>
                <a:latin typeface="Rockwell"/>
                <a:ea typeface="Rockwell"/>
                <a:cs typeface="Rockwell"/>
                <a:sym typeface="Rockwell"/>
              </a:rPr>
              <a:t>El sentimiento cómico de la vida</a:t>
            </a:r>
          </a:p>
          <a:p>
            <a:pPr indent="457200" lvl="0" marR="0" rtl="0" algn="l">
              <a:spcBef>
                <a:spcPts val="0"/>
              </a:spcBef>
              <a:buNone/>
            </a:pPr>
            <a:r>
              <a:rPr lang="en-US" sz="3000">
                <a:solidFill>
                  <a:schemeClr val="lt1"/>
                </a:solidFill>
                <a:latin typeface="Rockwell"/>
                <a:ea typeface="Rockwell"/>
                <a:cs typeface="Rockwell"/>
                <a:sym typeface="Rockwell"/>
              </a:rPr>
              <a:t>Application of Miguel de Unamuno’s definition of identity</a:t>
            </a:r>
          </a:p>
          <a:p>
            <a:pPr lvl="0" marR="0" rtl="0">
              <a:spcBef>
                <a:spcPts val="0"/>
              </a:spcBef>
              <a:buNone/>
            </a:pPr>
            <a:r>
              <a:t/>
            </a:r>
            <a:endParaRPr sz="3000">
              <a:solidFill>
                <a:srgbClr val="EFEFEF"/>
              </a:solidFill>
              <a:latin typeface="Rockwell"/>
              <a:ea typeface="Rockwell"/>
              <a:cs typeface="Rockwell"/>
              <a:sym typeface="Rockwell"/>
            </a:endParaRPr>
          </a:p>
          <a:p>
            <a:pPr lvl="0" marR="0" rtl="0">
              <a:spcBef>
                <a:spcPts val="0"/>
              </a:spcBef>
              <a:buNone/>
            </a:pPr>
            <a:r>
              <a:t/>
            </a:r>
            <a:endParaRPr sz="2400">
              <a:solidFill>
                <a:srgbClr val="EFEFEF"/>
              </a:solidFill>
              <a:latin typeface="Rockwell"/>
              <a:ea typeface="Rockwell"/>
              <a:cs typeface="Rockwell"/>
              <a:sym typeface="Rockwell"/>
            </a:endParaRPr>
          </a:p>
          <a:p>
            <a:pPr lvl="0" marR="0" rtl="0">
              <a:spcBef>
                <a:spcPts val="0"/>
              </a:spcBef>
              <a:buNone/>
            </a:pPr>
            <a:r>
              <a:t/>
            </a:r>
            <a:endParaRPr sz="2400">
              <a:solidFill>
                <a:srgbClr val="EFEFEF"/>
              </a:solidFill>
              <a:latin typeface="Rockwell"/>
              <a:ea typeface="Rockwell"/>
              <a:cs typeface="Rockwell"/>
              <a:sym typeface="Rockwell"/>
            </a:endParaRPr>
          </a:p>
          <a:p>
            <a:pPr indent="-381000" lvl="0" marL="457200" marR="0" rtl="0">
              <a:spcBef>
                <a:spcPts val="0"/>
              </a:spcBef>
              <a:buClr>
                <a:srgbClr val="EFEFEF"/>
              </a:buClr>
              <a:buSzPct val="80000"/>
              <a:buFont typeface="Times New Roman"/>
              <a:buChar char="●"/>
            </a:pPr>
            <a:r>
              <a:rPr lang="en-US" sz="3000">
                <a:solidFill>
                  <a:srgbClr val="EFEFEF"/>
                </a:solidFill>
                <a:latin typeface="Rockwell"/>
                <a:ea typeface="Rockwell"/>
                <a:cs typeface="Rockwell"/>
                <a:sym typeface="Rockwell"/>
              </a:rPr>
              <a:t>How we really are ( section 4): </a:t>
            </a:r>
            <a:r>
              <a:rPr lang="en-US" sz="2400">
                <a:solidFill>
                  <a:srgbClr val="EFEFEF"/>
                </a:solidFill>
                <a:latin typeface="Rockwell"/>
                <a:ea typeface="Rockwell"/>
                <a:cs typeface="Rockwell"/>
                <a:sym typeface="Rockwell"/>
              </a:rPr>
              <a:t>Who was Emeterio Alfonso? He is a human being driven by money that lead him to feel that it will give him the necessary happiness to survive. He is also a great friend, we see how he told everything to his friend and went with him for advice.</a:t>
            </a:r>
          </a:p>
          <a:p>
            <a:pPr lvl="0" marR="0" rtl="0" algn="ctr">
              <a:spcBef>
                <a:spcPts val="0"/>
              </a:spcBef>
              <a:buNone/>
            </a:pPr>
            <a:r>
              <a:rPr lang="en-US" sz="2400">
                <a:solidFill>
                  <a:schemeClr val="lt1"/>
                </a:solidFill>
                <a:latin typeface="Times New Roman"/>
                <a:ea typeface="Times New Roman"/>
                <a:cs typeface="Times New Roman"/>
                <a:sym typeface="Times New Roman"/>
              </a:rPr>
              <a:t>  </a:t>
            </a:r>
          </a:p>
          <a:p>
            <a:pPr lvl="0" rtl="0">
              <a:lnSpc>
                <a:spcPct val="115000"/>
              </a:lnSpc>
              <a:spcBef>
                <a:spcPts val="0"/>
              </a:spcBef>
              <a:buNone/>
            </a:pPr>
            <a:r>
              <a:t/>
            </a:r>
            <a:endParaRPr sz="2400">
              <a:solidFill>
                <a:schemeClr val="lt1"/>
              </a:solidFill>
              <a:latin typeface="Times New Roman"/>
              <a:ea typeface="Times New Roman"/>
              <a:cs typeface="Times New Roman"/>
              <a:sym typeface="Times New Roman"/>
            </a:endParaRPr>
          </a:p>
          <a:p>
            <a:pPr lvl="0" rtl="0">
              <a:lnSpc>
                <a:spcPct val="115000"/>
              </a:lnSpc>
              <a:spcBef>
                <a:spcPts val="0"/>
              </a:spcBef>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nvSpPr>
        <p:spPr>
          <a:xfrm>
            <a:off x="171450" y="324923"/>
            <a:ext cx="12020549" cy="517064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chemeClr val="lt1"/>
                </a:solidFill>
                <a:latin typeface="Rockwell"/>
                <a:ea typeface="Rockwell"/>
                <a:cs typeface="Rockwell"/>
                <a:sym typeface="Rockwell"/>
              </a:rPr>
              <a:t>Third novel: San Manuel Bueno, mártir</a:t>
            </a:r>
          </a:p>
          <a:p>
            <a:pPr indent="0" lvl="0" marL="0" marR="0" rtl="0" algn="ctr">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SzPct val="25000"/>
              <a:buNone/>
            </a:pPr>
            <a:r>
              <a:rPr lang="en-US" sz="3000">
                <a:solidFill>
                  <a:schemeClr val="lt1"/>
                </a:solidFill>
                <a:latin typeface="Rockwell"/>
                <a:ea typeface="Rockwell"/>
                <a:cs typeface="Rockwell"/>
                <a:sym typeface="Rockwell"/>
              </a:rPr>
              <a:t>Characters:</a:t>
            </a:r>
          </a:p>
          <a:p>
            <a:pPr indent="0" lvl="0" marL="0" marR="0" rtl="0" algn="l">
              <a:spcBef>
                <a:spcPts val="0"/>
              </a:spcBef>
              <a:buSzPct val="25000"/>
              <a:buNone/>
            </a:pPr>
            <a:r>
              <a:rPr lang="en-US" sz="3000">
                <a:solidFill>
                  <a:schemeClr val="lt1"/>
                </a:solidFill>
                <a:latin typeface="Rockwell"/>
                <a:ea typeface="Rockwell"/>
                <a:cs typeface="Rockwell"/>
                <a:sym typeface="Rockwell"/>
              </a:rPr>
              <a:t>Don Manuel (Priest)</a:t>
            </a:r>
          </a:p>
          <a:p>
            <a:pPr indent="0" lvl="0" marL="0" marR="0" rtl="0" algn="l">
              <a:spcBef>
                <a:spcPts val="0"/>
              </a:spcBef>
              <a:buSzPct val="25000"/>
              <a:buNone/>
            </a:pPr>
            <a:r>
              <a:rPr lang="en-US" sz="3000">
                <a:solidFill>
                  <a:schemeClr val="lt1"/>
                </a:solidFill>
                <a:latin typeface="Rockwell"/>
                <a:ea typeface="Rockwell"/>
                <a:cs typeface="Rockwell"/>
                <a:sym typeface="Rockwell"/>
              </a:rPr>
              <a:t>Ángela</a:t>
            </a:r>
          </a:p>
          <a:p>
            <a:pPr indent="0" lvl="0" marL="0" marR="0" rtl="0" algn="l">
              <a:spcBef>
                <a:spcPts val="0"/>
              </a:spcBef>
              <a:buSzPct val="25000"/>
              <a:buNone/>
            </a:pPr>
            <a:r>
              <a:rPr lang="en-US" sz="3000">
                <a:solidFill>
                  <a:schemeClr val="lt1"/>
                </a:solidFill>
                <a:latin typeface="Rockwell"/>
                <a:ea typeface="Rockwell"/>
                <a:cs typeface="Rockwell"/>
                <a:sym typeface="Rockwell"/>
              </a:rPr>
              <a:t>Lázaro</a:t>
            </a: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SzPct val="25000"/>
              <a:buNone/>
            </a:pPr>
            <a:r>
              <a:rPr lang="en-US" sz="3000">
                <a:solidFill>
                  <a:schemeClr val="lt1"/>
                </a:solidFill>
                <a:latin typeface="Rockwell"/>
                <a:ea typeface="Rockwell"/>
                <a:cs typeface="Rockwell"/>
                <a:sym typeface="Rockwell"/>
              </a:rPr>
              <a:t>Summary: Don Manuel does not believe in what he preaches. He became a priest because he loves his town and wanted to help them feel happy by teaching them how to be good Catholics. He  needs his whole town to keep living a life that always torments him.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nvSpPr>
        <p:spPr>
          <a:xfrm>
            <a:off x="171450" y="190500"/>
            <a:ext cx="11830050" cy="5170645"/>
          </a:xfrm>
          <a:prstGeom prst="rect">
            <a:avLst/>
          </a:prstGeom>
          <a:noFill/>
          <a:ln>
            <a:noFill/>
          </a:ln>
        </p:spPr>
        <p:txBody>
          <a:bodyPr anchorCtr="0" anchor="t" bIns="45700" lIns="91425" rIns="91425" tIns="45700">
            <a:noAutofit/>
          </a:bodyPr>
          <a:lstStyle/>
          <a:p>
            <a:pPr lvl="0" rtl="0">
              <a:lnSpc>
                <a:spcPct val="200000"/>
              </a:lnSpc>
              <a:spcBef>
                <a:spcPts val="0"/>
              </a:spcBef>
              <a:buNone/>
            </a:pPr>
            <a:r>
              <a:t/>
            </a:r>
            <a:endParaRPr sz="1200">
              <a:solidFill>
                <a:srgbClr val="212121"/>
              </a:solidFill>
              <a:latin typeface="Times New Roman"/>
              <a:ea typeface="Times New Roman"/>
              <a:cs typeface="Times New Roman"/>
              <a:sym typeface="Times New Roman"/>
            </a:endParaRPr>
          </a:p>
          <a:p>
            <a:pPr lvl="0" rtl="0">
              <a:lnSpc>
                <a:spcPct val="100000"/>
              </a:lnSpc>
              <a:spcBef>
                <a:spcPts val="0"/>
              </a:spcBef>
              <a:buNone/>
            </a:pPr>
            <a:r>
              <a:t/>
            </a:r>
            <a:endParaRPr sz="2400">
              <a:solidFill>
                <a:schemeClr val="lt1"/>
              </a:solidFill>
              <a:latin typeface="Rockwell"/>
              <a:ea typeface="Rockwell"/>
              <a:cs typeface="Rockwell"/>
              <a:sym typeface="Rockwell"/>
            </a:endParaRPr>
          </a:p>
          <a:p>
            <a:pPr lvl="0" rtl="0">
              <a:lnSpc>
                <a:spcPct val="100000"/>
              </a:lnSpc>
              <a:spcBef>
                <a:spcPts val="0"/>
              </a:spcBef>
              <a:buNone/>
            </a:pPr>
            <a:r>
              <a:t/>
            </a:r>
            <a:endParaRPr sz="2400">
              <a:solidFill>
                <a:schemeClr val="lt1"/>
              </a:solidFill>
              <a:latin typeface="Rockwell"/>
              <a:ea typeface="Rockwell"/>
              <a:cs typeface="Rockwell"/>
              <a:sym typeface="Rockwell"/>
            </a:endParaRPr>
          </a:p>
          <a:p>
            <a:pPr lvl="0" rtl="0">
              <a:lnSpc>
                <a:spcPct val="100000"/>
              </a:lnSpc>
              <a:spcBef>
                <a:spcPts val="0"/>
              </a:spcBef>
              <a:buNone/>
            </a:pPr>
            <a:r>
              <a:t/>
            </a:r>
            <a:endParaRPr sz="2400">
              <a:solidFill>
                <a:srgbClr val="D9D9D9"/>
              </a:solidFill>
              <a:latin typeface="Rockwell"/>
              <a:ea typeface="Rockwell"/>
              <a:cs typeface="Rockwell"/>
              <a:sym typeface="Rockwell"/>
            </a:endParaRPr>
          </a:p>
          <a:p>
            <a:pPr indent="-419100" lvl="0" marL="457200" rtl="0">
              <a:lnSpc>
                <a:spcPct val="100000"/>
              </a:lnSpc>
              <a:spcBef>
                <a:spcPts val="0"/>
              </a:spcBef>
              <a:buClr>
                <a:srgbClr val="EFEFEF"/>
              </a:buClr>
              <a:buSzPct val="100000"/>
              <a:buFont typeface="Rockwell"/>
              <a:buChar char="•"/>
            </a:pPr>
            <a:r>
              <a:rPr lang="en-US" sz="2400">
                <a:solidFill>
                  <a:srgbClr val="EFEFEF"/>
                </a:solidFill>
                <a:latin typeface="Rockwell"/>
                <a:ea typeface="Rockwell"/>
                <a:cs typeface="Rockwell"/>
                <a:sym typeface="Rockwell"/>
              </a:rPr>
              <a:t>The first part of this project analyzes three of the works of the Spanish writer Miguel de Unamuno. The three works selected are: The novel of Don Sandalio, Chess player, The Comic Feeling of Life and San Manuel Bueno, martyr. </a:t>
            </a:r>
          </a:p>
          <a:p>
            <a:pPr lvl="0" rtl="0">
              <a:lnSpc>
                <a:spcPct val="100000"/>
              </a:lnSpc>
              <a:spcBef>
                <a:spcPts val="0"/>
              </a:spcBef>
              <a:buNone/>
            </a:pPr>
            <a:r>
              <a:t/>
            </a:r>
            <a:endParaRPr sz="2400">
              <a:solidFill>
                <a:srgbClr val="EFEFEF"/>
              </a:solidFill>
              <a:latin typeface="Rockwell"/>
              <a:ea typeface="Rockwell"/>
              <a:cs typeface="Rockwell"/>
              <a:sym typeface="Rockwell"/>
            </a:endParaRPr>
          </a:p>
          <a:p>
            <a:pPr indent="-419100" lvl="0" marL="457200" rtl="0">
              <a:lnSpc>
                <a:spcPct val="100000"/>
              </a:lnSpc>
              <a:spcBef>
                <a:spcPts val="0"/>
              </a:spcBef>
              <a:buClr>
                <a:srgbClr val="EFEFEF"/>
              </a:buClr>
              <a:buSzPct val="200000"/>
              <a:buFont typeface="Rockwell"/>
              <a:buChar char="•"/>
            </a:pPr>
            <a:r>
              <a:rPr lang="en-US" sz="1200">
                <a:solidFill>
                  <a:srgbClr val="EFEFEF"/>
                </a:solidFill>
                <a:latin typeface="Rockwell"/>
                <a:ea typeface="Rockwell"/>
                <a:cs typeface="Rockwell"/>
                <a:sym typeface="Rockwell"/>
              </a:rPr>
              <a:t> </a:t>
            </a:r>
            <a:r>
              <a:rPr lang="en-US" sz="2400">
                <a:solidFill>
                  <a:srgbClr val="EFEFEF"/>
                </a:solidFill>
                <a:latin typeface="Rockwell"/>
                <a:ea typeface="Rockwell"/>
                <a:cs typeface="Rockwell"/>
                <a:sym typeface="Rockwell"/>
              </a:rPr>
              <a:t>In all three novels the character who is in search of identity stands out and faces different situations in his/her life to achieve the identity that will give meaning to his/her life. That said, the first part of this project talks about how the problem of identity is presented in the main character of these works. It presents a detailed summary of what each of the three works deals with and then applies the definition of identity, according to Unamuno, to each of the three works. </a:t>
            </a:r>
          </a:p>
          <a:p>
            <a:pPr indent="-457200" lvl="0" marL="457200" marR="0" rtl="0" algn="ctr">
              <a:spcBef>
                <a:spcPts val="0"/>
              </a:spcBef>
              <a:buClr>
                <a:schemeClr val="lt1"/>
              </a:buClr>
              <a:buFont typeface="Arial"/>
              <a:buNone/>
            </a:pPr>
            <a:r>
              <a:t/>
            </a:r>
            <a:endParaRPr b="0" i="0" sz="3000" u="none" cap="none" strike="noStrike">
              <a:solidFill>
                <a:schemeClr val="lt1"/>
              </a:solidFill>
              <a:latin typeface="Rockwell"/>
              <a:ea typeface="Rockwell"/>
              <a:cs typeface="Rockwell"/>
              <a:sym typeface="Rockwell"/>
            </a:endParaRPr>
          </a:p>
          <a:p>
            <a:pPr indent="-457200" lvl="0" marL="457200" marR="0" rtl="0" algn="ctr">
              <a:spcBef>
                <a:spcPts val="0"/>
              </a:spcBef>
              <a:buClr>
                <a:schemeClr val="lt1"/>
              </a:buClr>
              <a:buFont typeface="Arial"/>
              <a:buNone/>
            </a:pPr>
            <a:r>
              <a:t/>
            </a:r>
            <a:endParaRPr b="0" i="0" sz="3000" u="none" cap="none" strike="noStrike">
              <a:solidFill>
                <a:schemeClr val="lt1"/>
              </a:solidFill>
              <a:latin typeface="Rockwell"/>
              <a:ea typeface="Rockwell"/>
              <a:cs typeface="Rockwell"/>
              <a:sym typeface="Rockwell"/>
            </a:endParaRPr>
          </a:p>
          <a:p>
            <a:pPr indent="-457200" lvl="0" marL="457200" marR="0" rtl="0" algn="ctr">
              <a:spcBef>
                <a:spcPts val="0"/>
              </a:spcBef>
              <a:buClr>
                <a:schemeClr val="lt1"/>
              </a:buClr>
              <a:buFont typeface="Arial"/>
              <a:buNone/>
            </a:pPr>
            <a:r>
              <a:t/>
            </a:r>
            <a:endParaRPr b="0" i="0" sz="3000" u="none" cap="none" strike="noStrike">
              <a:solidFill>
                <a:schemeClr val="lt1"/>
              </a:solidFill>
              <a:latin typeface="Rockwell"/>
              <a:ea typeface="Rockwell"/>
              <a:cs typeface="Rockwell"/>
              <a:sym typeface="Rockwell"/>
            </a:endParaRPr>
          </a:p>
          <a:p>
            <a:pPr lvl="0" marR="0" rtl="0" algn="l">
              <a:spcBef>
                <a:spcPts val="0"/>
              </a:spcBef>
              <a:buNone/>
            </a:pPr>
            <a:r>
              <a:t/>
            </a:r>
            <a:endParaRPr/>
          </a:p>
          <a:p>
            <a:pPr indent="-457200" lvl="0" marL="457200" marR="0" rtl="0" algn="ctr">
              <a:spcBef>
                <a:spcPts val="0"/>
              </a:spcBef>
              <a:buClr>
                <a:schemeClr val="lt1"/>
              </a:buClr>
              <a:buFont typeface="Arial"/>
              <a:buNone/>
            </a:pPr>
            <a:r>
              <a:t/>
            </a:r>
            <a:endParaRPr b="0" i="0" sz="3000" u="none" cap="none" strike="noStrike">
              <a:solidFill>
                <a:schemeClr val="lt1"/>
              </a:solidFill>
              <a:latin typeface="Rockwell"/>
              <a:ea typeface="Rockwell"/>
              <a:cs typeface="Rockwell"/>
              <a:sym typeface="Rockwe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nvSpPr>
        <p:spPr>
          <a:xfrm>
            <a:off x="0" y="0"/>
            <a:ext cx="11860200" cy="16200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San Manuel Bueno, mártir</a:t>
            </a:r>
          </a:p>
          <a:p>
            <a:pPr indent="457200" lvl="0" marL="914400" rtl="0">
              <a:spcBef>
                <a:spcPts val="0"/>
              </a:spcBef>
              <a:buNone/>
            </a:pPr>
            <a:r>
              <a:rPr lang="en-US" sz="3000">
                <a:solidFill>
                  <a:schemeClr val="lt1"/>
                </a:solidFill>
                <a:latin typeface="Rockwell"/>
                <a:ea typeface="Rockwell"/>
                <a:cs typeface="Rockwell"/>
                <a:sym typeface="Rockwell"/>
              </a:rPr>
              <a:t> Application of Unamuno’s definition of identity </a:t>
            </a:r>
          </a:p>
        </p:txBody>
      </p:sp>
      <p:sp>
        <p:nvSpPr>
          <p:cNvPr id="367" name="Shape 367"/>
          <p:cNvSpPr txBox="1"/>
          <p:nvPr/>
        </p:nvSpPr>
        <p:spPr>
          <a:xfrm>
            <a:off x="70800" y="1372550"/>
            <a:ext cx="11983800" cy="5249400"/>
          </a:xfrm>
          <a:prstGeom prst="rect">
            <a:avLst/>
          </a:prstGeom>
          <a:noFill/>
          <a:ln>
            <a:noFill/>
          </a:ln>
        </p:spPr>
        <p:txBody>
          <a:bodyPr anchorCtr="0" anchor="t" bIns="91425" lIns="91425" rIns="91425" tIns="91425">
            <a:noAutofit/>
          </a:bodyPr>
          <a:lstStyle/>
          <a:p>
            <a:pPr lvl="0" rtl="0" algn="l">
              <a:spcBef>
                <a:spcPts val="0"/>
              </a:spcBef>
              <a:buNone/>
            </a:pPr>
            <a:r>
              <a:t/>
            </a:r>
            <a:endParaRPr sz="3000">
              <a:solidFill>
                <a:schemeClr val="lt1"/>
              </a:solidFill>
              <a:latin typeface="Rockwell"/>
              <a:ea typeface="Rockwell"/>
              <a:cs typeface="Rockwell"/>
              <a:sym typeface="Rockwell"/>
            </a:endParaRPr>
          </a:p>
          <a:p>
            <a:pPr lvl="0" rtl="0" algn="l">
              <a:spcBef>
                <a:spcPts val="0"/>
              </a:spcBef>
              <a:buNone/>
            </a:pPr>
            <a:r>
              <a:t/>
            </a:r>
            <a:endParaRPr sz="3000">
              <a:solidFill>
                <a:schemeClr val="lt1"/>
              </a:solidFill>
              <a:latin typeface="Rockwell"/>
              <a:ea typeface="Rockwell"/>
              <a:cs typeface="Rockwell"/>
              <a:sym typeface="Rockwell"/>
            </a:endParaRPr>
          </a:p>
          <a:p>
            <a:pPr indent="-419100" lvl="0" marL="457200" rtl="0" algn="l">
              <a:spcBef>
                <a:spcPts val="0"/>
              </a:spcBef>
              <a:buClr>
                <a:schemeClr val="lt1"/>
              </a:buClr>
              <a:buSzPct val="100000"/>
              <a:buFont typeface="Rockwell"/>
              <a:buChar char="●"/>
            </a:pPr>
            <a:r>
              <a:rPr lang="en-US" sz="3000">
                <a:solidFill>
                  <a:schemeClr val="lt1"/>
                </a:solidFill>
                <a:latin typeface="Rockwell"/>
                <a:ea typeface="Rockwell"/>
                <a:cs typeface="Rockwell"/>
                <a:sym typeface="Rockwell"/>
              </a:rPr>
              <a:t>How people describe us or think we are (section 1): </a:t>
            </a:r>
            <a:r>
              <a:rPr lang="en-US" sz="2400">
                <a:solidFill>
                  <a:schemeClr val="lt1"/>
                </a:solidFill>
                <a:latin typeface="Rockwell"/>
                <a:ea typeface="Rockwell"/>
                <a:cs typeface="Rockwell"/>
                <a:sym typeface="Rockwell"/>
              </a:rPr>
              <a:t>The people of the village believed that Don Manuel was a person without fears, capable of overcoming any obstacle in life. They also believed that the priest enjoyed immense happiness, for them, the priest was the happiest person in the whole village. One of the most important things the people of the village believed about Don Manuel was that he was a sinless man.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nvSpPr>
        <p:spPr>
          <a:xfrm>
            <a:off x="229875" y="2079450"/>
            <a:ext cx="11329800" cy="43305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buClr>
                <a:schemeClr val="lt1"/>
              </a:buClr>
              <a:buSzPct val="80000"/>
              <a:buFont typeface="Times New Roman"/>
              <a:buChar char="●"/>
            </a:pPr>
            <a:r>
              <a:rPr lang="en-US" sz="3000">
                <a:solidFill>
                  <a:schemeClr val="lt1"/>
                </a:solidFill>
                <a:latin typeface="Rockwell"/>
                <a:ea typeface="Rockwell"/>
                <a:cs typeface="Rockwell"/>
                <a:sym typeface="Rockwell"/>
              </a:rPr>
              <a:t>How we really are (section 4):</a:t>
            </a:r>
            <a:r>
              <a:rPr lang="en-US" sz="2400">
                <a:solidFill>
                  <a:schemeClr val="lt1"/>
                </a:solidFill>
                <a:latin typeface="Rockwell"/>
                <a:ea typeface="Rockwell"/>
                <a:cs typeface="Rockwell"/>
                <a:sym typeface="Rockwell"/>
              </a:rPr>
              <a:t> Don Manuel was not a person without fears, he was afraid of many things. Don Manuel was not a person without any sin.</a:t>
            </a:r>
          </a:p>
        </p:txBody>
      </p:sp>
      <p:sp>
        <p:nvSpPr>
          <p:cNvPr id="373" name="Shape 373"/>
          <p:cNvSpPr txBox="1"/>
          <p:nvPr/>
        </p:nvSpPr>
        <p:spPr>
          <a:xfrm>
            <a:off x="0" y="0"/>
            <a:ext cx="12019200" cy="1690500"/>
          </a:xfrm>
          <a:prstGeom prst="rect">
            <a:avLst/>
          </a:prstGeom>
          <a:noFill/>
          <a:ln>
            <a:noFill/>
          </a:ln>
        </p:spPr>
        <p:txBody>
          <a:bodyPr anchorCtr="0" anchor="ctr" bIns="91425" lIns="91425" rIns="91425" tIns="91425">
            <a:noAutofit/>
          </a:bodyPr>
          <a:lstStyle/>
          <a:p>
            <a:pPr lvl="0" rtl="0" algn="ctr">
              <a:spcBef>
                <a:spcPts val="0"/>
              </a:spcBef>
              <a:buNone/>
            </a:pPr>
            <a:r>
              <a:rPr lang="en-US" sz="3000">
                <a:solidFill>
                  <a:schemeClr val="lt1"/>
                </a:solidFill>
                <a:latin typeface="Rockwell"/>
                <a:ea typeface="Rockwell"/>
                <a:cs typeface="Rockwell"/>
                <a:sym typeface="Rockwell"/>
              </a:rPr>
              <a:t>San Manuel Bueno, mártir</a:t>
            </a:r>
          </a:p>
          <a:p>
            <a:pPr indent="457200" lvl="0" marL="914400" rtl="0">
              <a:spcBef>
                <a:spcPts val="0"/>
              </a:spcBef>
              <a:buNone/>
            </a:pPr>
            <a:r>
              <a:rPr lang="en-US" sz="3000">
                <a:solidFill>
                  <a:schemeClr val="lt1"/>
                </a:solidFill>
                <a:latin typeface="Rockwell"/>
                <a:ea typeface="Rockwell"/>
                <a:cs typeface="Rockwell"/>
                <a:sym typeface="Rockwell"/>
              </a:rPr>
              <a:t> 	Application of Unamuno’s definition of identity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nvSpPr>
        <p:spPr>
          <a:xfrm>
            <a:off x="133350" y="381000"/>
            <a:ext cx="11925300" cy="33239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chemeClr val="lt1"/>
                </a:solidFill>
                <a:latin typeface="Rockwell"/>
                <a:ea typeface="Rockwell"/>
                <a:cs typeface="Rockwell"/>
                <a:sym typeface="Rockwell"/>
              </a:rPr>
              <a:t>San Manuel Bueno, mártir</a:t>
            </a:r>
          </a:p>
          <a:p>
            <a:pPr indent="457200" lvl="0" marL="914400" marR="0" rtl="0" algn="l">
              <a:spcBef>
                <a:spcPts val="0"/>
              </a:spcBef>
              <a:buNone/>
            </a:pPr>
            <a:r>
              <a:rPr lang="en-US" sz="3000">
                <a:solidFill>
                  <a:schemeClr val="lt1"/>
                </a:solidFill>
                <a:latin typeface="Rockwell"/>
                <a:ea typeface="Rockwell"/>
                <a:cs typeface="Rockwell"/>
                <a:sym typeface="Rockwell"/>
              </a:rPr>
              <a:t>Application of Unamuno’s definition of identity </a:t>
            </a:r>
          </a:p>
          <a:p>
            <a:pPr lvl="0" marR="0" rtl="0" algn="ctr">
              <a:spcBef>
                <a:spcPts val="0"/>
              </a:spcBef>
              <a:buNone/>
            </a:pPr>
            <a:r>
              <a:t/>
            </a:r>
            <a:endParaRPr sz="3000">
              <a:solidFill>
                <a:schemeClr val="lt1"/>
              </a:solidFill>
              <a:latin typeface="Rockwell"/>
              <a:ea typeface="Rockwell"/>
              <a:cs typeface="Rockwell"/>
              <a:sym typeface="Rockwell"/>
            </a:endParaRPr>
          </a:p>
          <a:p>
            <a:pPr lvl="0" rtl="0">
              <a:lnSpc>
                <a:spcPct val="115000"/>
              </a:lnSpc>
              <a:spcBef>
                <a:spcPts val="0"/>
              </a:spcBef>
              <a:buNone/>
            </a:pPr>
            <a:r>
              <a:t/>
            </a:r>
            <a:endParaRPr sz="2400">
              <a:solidFill>
                <a:schemeClr val="lt1"/>
              </a:solidFill>
              <a:latin typeface="Rockwell"/>
              <a:ea typeface="Rockwell"/>
              <a:cs typeface="Rockwell"/>
              <a:sym typeface="Rockwell"/>
            </a:endParaRPr>
          </a:p>
          <a:p>
            <a:pPr indent="-419100" lvl="0" marL="457200" rtl="0">
              <a:lnSpc>
                <a:spcPct val="115000"/>
              </a:lnSpc>
              <a:spcBef>
                <a:spcPts val="0"/>
              </a:spcBef>
              <a:buClr>
                <a:schemeClr val="lt1"/>
              </a:buClr>
              <a:buSzPct val="100000"/>
              <a:buFont typeface="Rockwell"/>
              <a:buChar char="●"/>
            </a:pPr>
            <a:r>
              <a:rPr lang="en-US" sz="3000">
                <a:solidFill>
                  <a:schemeClr val="lt1"/>
                </a:solidFill>
                <a:latin typeface="Rockwell"/>
                <a:ea typeface="Rockwell"/>
                <a:cs typeface="Rockwell"/>
                <a:sym typeface="Rockwell"/>
              </a:rPr>
              <a:t>Pretending that we are one way so that other people see us that way (section 2):</a:t>
            </a:r>
            <a:r>
              <a:rPr lang="en-US" sz="2400">
                <a:solidFill>
                  <a:schemeClr val="lt1"/>
                </a:solidFill>
                <a:latin typeface="Rockwell"/>
                <a:ea typeface="Rockwell"/>
                <a:cs typeface="Rockwell"/>
                <a:sym typeface="Rockwell"/>
              </a:rPr>
              <a:t>  Throughout the novel, the priest claimed to be something that was not. From the beginning, he showed himself to be a believer of his faith. All he did was preach and preach so that people could also believe in something that, supposedly, he also believed in. He pretended to believe in an eternal life, in a God and in a church created to make his parishioners happy.</a:t>
            </a:r>
          </a:p>
          <a:p>
            <a:pPr lvl="0" rtl="0">
              <a:lnSpc>
                <a:spcPct val="115000"/>
              </a:lnSpc>
              <a:spcBef>
                <a:spcPts val="0"/>
              </a:spcBef>
              <a:buNone/>
            </a:pPr>
            <a:r>
              <a:t/>
            </a:r>
            <a:endParaRPr sz="2400">
              <a:solidFill>
                <a:schemeClr val="lt1"/>
              </a:solidFill>
              <a:latin typeface="Rockwell"/>
              <a:ea typeface="Rockwell"/>
              <a:cs typeface="Rockwell"/>
              <a:sym typeface="Rockwell"/>
            </a:endParaRPr>
          </a:p>
          <a:p>
            <a:pPr lvl="0" rtl="0">
              <a:lnSpc>
                <a:spcPct val="115000"/>
              </a:lnSpc>
              <a:spcBef>
                <a:spcPts val="0"/>
              </a:spcBef>
              <a:buNone/>
            </a:pPr>
            <a:r>
              <a:t/>
            </a:r>
            <a:endParaRPr sz="2400">
              <a:solidFill>
                <a:schemeClr val="lt1"/>
              </a:solidFill>
              <a:latin typeface="Rockwell"/>
              <a:ea typeface="Rockwell"/>
              <a:cs typeface="Rockwell"/>
              <a:sym typeface="Rockwell"/>
            </a:endParaRPr>
          </a:p>
          <a:p>
            <a:pPr lvl="0" rtl="0">
              <a:lnSpc>
                <a:spcPct val="115000"/>
              </a:lnSpc>
              <a:spcBef>
                <a:spcPts val="0"/>
              </a:spcBef>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spcBef>
                <a:spcPts val="0"/>
              </a:spcBef>
              <a:buNone/>
            </a:pPr>
            <a:r>
              <a:rPr lang="en-US"/>
              <a:t>Identity in Chicano Literature</a:t>
            </a:r>
          </a:p>
        </p:txBody>
      </p:sp>
      <p:sp>
        <p:nvSpPr>
          <p:cNvPr id="384" name="Shape 384"/>
          <p:cNvSpPr txBox="1"/>
          <p:nvPr>
            <p:ph idx="1" type="body"/>
          </p:nvPr>
        </p:nvSpPr>
        <p:spPr>
          <a:xfrm>
            <a:off x="913795" y="2096064"/>
            <a:ext cx="10353900" cy="3695100"/>
          </a:xfrm>
          <a:prstGeom prst="rect">
            <a:avLst/>
          </a:prstGeom>
        </p:spPr>
        <p:txBody>
          <a:bodyPr anchorCtr="0" anchor="t" bIns="91425" lIns="91425" rIns="91425" tIns="91425">
            <a:noAutofit/>
          </a:bodyPr>
          <a:lstStyle/>
          <a:p>
            <a:pPr indent="-368300" lvl="0" marL="457200" rtl="0">
              <a:spcBef>
                <a:spcPts val="0"/>
              </a:spcBef>
              <a:buSzPct val="100000"/>
            </a:pPr>
            <a:r>
              <a:rPr lang="en-US" sz="2400"/>
              <a:t>Pocho by José Antonio Villarreal</a:t>
            </a:r>
          </a:p>
          <a:p>
            <a:pPr indent="0" lvl="0" marL="457200" rtl="0">
              <a:spcBef>
                <a:spcPts val="0"/>
              </a:spcBef>
              <a:buNone/>
            </a:pPr>
            <a:r>
              <a:rPr lang="en-US" sz="2400"/>
              <a:t>Poems</a:t>
            </a:r>
          </a:p>
          <a:p>
            <a:pPr indent="-368300" lvl="0" marL="914400" rtl="0">
              <a:spcBef>
                <a:spcPts val="0"/>
              </a:spcBef>
              <a:buSzPct val="100000"/>
            </a:pPr>
            <a:r>
              <a:rPr lang="en-US" sz="2400"/>
              <a:t>"No Me llames Hispanic" by Concha Saucedo</a:t>
            </a:r>
          </a:p>
          <a:p>
            <a:pPr indent="-368300" lvl="0" marL="914400" rtl="0">
              <a:spcBef>
                <a:spcPts val="0"/>
              </a:spcBef>
              <a:buSzPct val="100000"/>
            </a:pPr>
            <a:r>
              <a:rPr lang="en-US" sz="2400"/>
              <a:t>"So Mexicans Are Taking Jobs from Americans” by Jimmy Santiago Baca</a:t>
            </a:r>
          </a:p>
          <a:p>
            <a:pPr indent="-368300" lvl="0" marL="914400" rtl="0">
              <a:spcBef>
                <a:spcPts val="0"/>
              </a:spcBef>
              <a:buSzPct val="100000"/>
            </a:pPr>
            <a:r>
              <a:rPr lang="en-US" sz="2400"/>
              <a:t>"Yo soy Joaquín" by Rodolfo “Corky” Gonzales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913795" y="609600"/>
            <a:ext cx="10353600" cy="1326300"/>
          </a:xfrm>
          <a:prstGeom prst="rect">
            <a:avLst/>
          </a:prstGeom>
        </p:spPr>
        <p:txBody>
          <a:bodyPr anchorCtr="0" anchor="ctr" bIns="91425" lIns="91425" rIns="91425" tIns="91425">
            <a:noAutofit/>
          </a:bodyPr>
          <a:lstStyle/>
          <a:p>
            <a:pPr lvl="0" rtl="0">
              <a:lnSpc>
                <a:spcPct val="100000"/>
              </a:lnSpc>
              <a:spcBef>
                <a:spcPts val="0"/>
              </a:spcBef>
              <a:buClr>
                <a:schemeClr val="dk1"/>
              </a:buClr>
              <a:buSzPct val="25000"/>
              <a:buFont typeface="Arial"/>
              <a:buNone/>
            </a:pPr>
            <a:r>
              <a:rPr b="0" lang="en-US" sz="4400">
                <a:latin typeface="Rockwell"/>
                <a:ea typeface="Rockwell"/>
                <a:cs typeface="Rockwell"/>
                <a:sym typeface="Rockwell"/>
              </a:rPr>
              <a:t>Why did I choose this topic?</a:t>
            </a:r>
          </a:p>
        </p:txBody>
      </p:sp>
      <p:sp>
        <p:nvSpPr>
          <p:cNvPr id="390" name="Shape 390"/>
          <p:cNvSpPr txBox="1"/>
          <p:nvPr>
            <p:ph idx="1" type="body"/>
          </p:nvPr>
        </p:nvSpPr>
        <p:spPr>
          <a:xfrm>
            <a:off x="913795" y="2096064"/>
            <a:ext cx="10353600" cy="3695100"/>
          </a:xfrm>
          <a:prstGeom prst="rect">
            <a:avLst/>
          </a:prstGeom>
        </p:spPr>
        <p:txBody>
          <a:bodyPr anchorCtr="0" anchor="t" bIns="91425" lIns="91425" rIns="91425" tIns="91425">
            <a:noAutofit/>
          </a:bodyPr>
          <a:lstStyle/>
          <a:p>
            <a:pPr lvl="0" rtl="0">
              <a:spcBef>
                <a:spcPts val="0"/>
              </a:spcBef>
              <a:buNone/>
            </a:pPr>
            <a:r>
              <a:rPr lang="en-US" sz="2400"/>
              <a:t>What </a:t>
            </a:r>
            <a:r>
              <a:rPr lang="en-US" sz="2400"/>
              <a:t>interests</a:t>
            </a:r>
            <a:r>
              <a:rPr lang="en-US" sz="2400"/>
              <a:t> me is really </a:t>
            </a:r>
            <a:r>
              <a:rPr lang="en-US" sz="2400"/>
              <a:t>origin stories in comic books</a:t>
            </a:r>
            <a:r>
              <a:rPr lang="en-US" sz="2400"/>
              <a:t>, but that is fiction. Seeing a character like Richard in Pocho, and what he goes through, his struggle to find his </a:t>
            </a:r>
            <a:r>
              <a:rPr lang="en-US" sz="2400"/>
              <a:t>identity</a:t>
            </a:r>
            <a:r>
              <a:rPr lang="en-US" sz="2400"/>
              <a:t>, that is what I found interesting.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lgn="l">
              <a:lnSpc>
                <a:spcPct val="120000"/>
              </a:lnSpc>
              <a:spcBef>
                <a:spcPts val="1100"/>
              </a:spcBef>
              <a:buNone/>
            </a:pPr>
            <a:r>
              <a:rPr b="0" lang="en-US" sz="3600">
                <a:latin typeface="Rockwell"/>
                <a:ea typeface="Rockwell"/>
                <a:cs typeface="Rockwell"/>
                <a:sym typeface="Rockwell"/>
              </a:rPr>
              <a:t>Pocho</a:t>
            </a:r>
          </a:p>
        </p:txBody>
      </p:sp>
      <p:sp>
        <p:nvSpPr>
          <p:cNvPr id="396" name="Shape 396"/>
          <p:cNvSpPr txBox="1"/>
          <p:nvPr>
            <p:ph idx="1" type="body"/>
          </p:nvPr>
        </p:nvSpPr>
        <p:spPr>
          <a:xfrm>
            <a:off x="913795" y="2096064"/>
            <a:ext cx="10353900" cy="3695100"/>
          </a:xfrm>
          <a:prstGeom prst="rect">
            <a:avLst/>
          </a:prstGeom>
        </p:spPr>
        <p:txBody>
          <a:bodyPr anchorCtr="0" anchor="t" bIns="91425" lIns="91425" rIns="91425" tIns="91425">
            <a:noAutofit/>
          </a:bodyPr>
          <a:lstStyle/>
          <a:p>
            <a:pPr indent="-457200" lvl="0" marL="609600" rtl="0">
              <a:spcBef>
                <a:spcPts val="0"/>
              </a:spcBef>
              <a:buSzPct val="100000"/>
            </a:pPr>
            <a:r>
              <a:rPr lang="en-US" sz="2400"/>
              <a:t>Many different themes relating to identity</a:t>
            </a:r>
          </a:p>
          <a:p>
            <a:pPr indent="-457200" lvl="0" marL="609600" rtl="0">
              <a:spcBef>
                <a:spcPts val="0"/>
              </a:spcBef>
              <a:buSzPct val="100000"/>
            </a:pPr>
            <a:r>
              <a:rPr lang="en-US" sz="2400"/>
              <a:t>Main character is in the middle of two cultures</a:t>
            </a:r>
          </a:p>
          <a:p>
            <a:pPr indent="-457200" lvl="0" marL="609600" rtl="0">
              <a:spcBef>
                <a:spcPts val="0"/>
              </a:spcBef>
              <a:buSzPct val="100000"/>
            </a:pPr>
            <a:r>
              <a:rPr lang="en-US" sz="2400"/>
              <a:t>He does not want to be like his father, this is what motivates him to continue with his education.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spcBef>
                <a:spcPts val="0"/>
              </a:spcBef>
              <a:buNone/>
            </a:pPr>
            <a:r>
              <a:rPr b="0" lang="en-US" sz="3600">
                <a:latin typeface="Rockwell"/>
                <a:ea typeface="Rockwell"/>
                <a:cs typeface="Rockwell"/>
                <a:sym typeface="Rockwell"/>
              </a:rPr>
              <a:t>¡No me llames hispanic!</a:t>
            </a:r>
          </a:p>
        </p:txBody>
      </p:sp>
      <p:sp>
        <p:nvSpPr>
          <p:cNvPr id="402" name="Shape 402"/>
          <p:cNvSpPr txBox="1"/>
          <p:nvPr>
            <p:ph idx="1" type="body"/>
          </p:nvPr>
        </p:nvSpPr>
        <p:spPr>
          <a:xfrm>
            <a:off x="913800" y="2088326"/>
            <a:ext cx="5106000" cy="47697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55000"/>
              <a:buFont typeface="Arial"/>
              <a:buNone/>
            </a:pPr>
            <a:r>
              <a:rPr lang="en-US"/>
              <a:t>No me llames Hispanic</a:t>
            </a:r>
          </a:p>
          <a:p>
            <a:pPr indent="-69850" lvl="0" marL="0" rtl="0">
              <a:lnSpc>
                <a:spcPct val="115000"/>
              </a:lnSpc>
              <a:spcBef>
                <a:spcPts val="0"/>
              </a:spcBef>
              <a:buClr>
                <a:schemeClr val="dk1"/>
              </a:buClr>
              <a:buSzPct val="55000"/>
              <a:buFont typeface="Arial"/>
              <a:buNone/>
            </a:pPr>
            <a:r>
              <a:rPr lang="en-US"/>
              <a:t>His Panic or Her Panic</a:t>
            </a:r>
          </a:p>
          <a:p>
            <a:pPr indent="-69850" lvl="0" marL="0" rtl="0">
              <a:lnSpc>
                <a:spcPct val="115000"/>
              </a:lnSpc>
              <a:spcBef>
                <a:spcPts val="0"/>
              </a:spcBef>
              <a:buClr>
                <a:schemeClr val="dk1"/>
              </a:buClr>
              <a:buSzPct val="55000"/>
              <a:buFont typeface="Arial"/>
              <a:buNone/>
            </a:pPr>
            <a:r>
              <a:rPr lang="en-US"/>
              <a:t>ni de él, ni de ella</a:t>
            </a:r>
          </a:p>
          <a:p>
            <a:pPr indent="-69850" lvl="0" marL="0" rtl="0">
              <a:lnSpc>
                <a:spcPct val="115000"/>
              </a:lnSpc>
              <a:spcBef>
                <a:spcPts val="0"/>
              </a:spcBef>
              <a:buClr>
                <a:schemeClr val="dk1"/>
              </a:buClr>
              <a:buSzPct val="55000"/>
              <a:buFont typeface="Arial"/>
              <a:buNone/>
            </a:pPr>
            <a:r>
              <a:rPr lang="en-US"/>
              <a:t>No soy nobody's Panic</a:t>
            </a:r>
          </a:p>
          <a:p>
            <a:pPr indent="-69850" lvl="0" marL="0" rtl="0">
              <a:lnSpc>
                <a:spcPct val="115000"/>
              </a:lnSpc>
              <a:spcBef>
                <a:spcPts val="0"/>
              </a:spcBef>
              <a:buClr>
                <a:schemeClr val="dk1"/>
              </a:buClr>
              <a:buSzPct val="55000"/>
              <a:buFont typeface="Arial"/>
              <a:buNone/>
            </a:pPr>
            <a:r>
              <a:rPr lang="en-US"/>
              <a:t>¿Qué, vengo de Hispañola?</a:t>
            </a:r>
          </a:p>
          <a:p>
            <a:pPr indent="-69850" lvl="0" marL="0" rtl="0">
              <a:lnSpc>
                <a:spcPct val="115000"/>
              </a:lnSpc>
              <a:spcBef>
                <a:spcPts val="0"/>
              </a:spcBef>
              <a:buClr>
                <a:schemeClr val="dk1"/>
              </a:buClr>
              <a:buSzPct val="55000"/>
              <a:buFont typeface="Arial"/>
              <a:buNone/>
            </a:pPr>
            <a:r>
              <a:rPr lang="en-US"/>
              <a:t>¿O de Paniclandia?</a:t>
            </a:r>
          </a:p>
          <a:p>
            <a:pPr indent="-69850" lvl="0" marL="0" rtl="0">
              <a:lnSpc>
                <a:spcPct val="115000"/>
              </a:lnSpc>
              <a:spcBef>
                <a:spcPts val="0"/>
              </a:spcBef>
              <a:buClr>
                <a:schemeClr val="dk1"/>
              </a:buClr>
              <a:buSzPct val="55000"/>
              <a:buFont typeface="Arial"/>
              <a:buNone/>
            </a:pPr>
            <a:r>
              <a:rPr lang="en-US"/>
              <a:t>¿O quizás me</a:t>
            </a:r>
          </a:p>
          <a:p>
            <a:pPr indent="-69850" lvl="0" marL="0" rtl="0">
              <a:lnSpc>
                <a:spcPct val="115000"/>
              </a:lnSpc>
              <a:spcBef>
                <a:spcPts val="0"/>
              </a:spcBef>
              <a:buClr>
                <a:schemeClr val="dk1"/>
              </a:buClr>
              <a:buSzPct val="55000"/>
              <a:buFont typeface="Arial"/>
              <a:buNone/>
            </a:pPr>
            <a:r>
              <a:rPr lang="en-US"/>
              <a:t>tienen pánico?</a:t>
            </a:r>
          </a:p>
          <a:p>
            <a:pPr indent="-69850" lvl="0" marL="0" rtl="0">
              <a:lnSpc>
                <a:spcPct val="115000"/>
              </a:lnSpc>
              <a:spcBef>
                <a:spcPts val="0"/>
              </a:spcBef>
              <a:buClr>
                <a:schemeClr val="dk1"/>
              </a:buClr>
              <a:buSzPct val="55000"/>
              <a:buFont typeface="Arial"/>
              <a:buNone/>
            </a:pPr>
            <a:r>
              <a:rPr lang="en-US"/>
              <a:t>¡No! Chale! No me</a:t>
            </a:r>
          </a:p>
          <a:p>
            <a:pPr indent="-69850" lvl="0" marL="0" rtl="0">
              <a:lnSpc>
                <a:spcPct val="115000"/>
              </a:lnSpc>
              <a:spcBef>
                <a:spcPts val="0"/>
              </a:spcBef>
              <a:buClr>
                <a:schemeClr val="dk1"/>
              </a:buClr>
              <a:buSzPct val="55000"/>
              <a:buFont typeface="Arial"/>
              <a:buNone/>
            </a:pPr>
            <a:r>
              <a:rPr lang="en-US"/>
              <a:t>llames Hispanic</a:t>
            </a:r>
          </a:p>
          <a:p>
            <a:pPr indent="-69850" lvl="0" marL="0" rtl="0">
              <a:lnSpc>
                <a:spcPct val="115000"/>
              </a:lnSpc>
              <a:spcBef>
                <a:spcPts val="0"/>
              </a:spcBef>
              <a:buClr>
                <a:schemeClr val="dk1"/>
              </a:buClr>
              <a:buSzPct val="55000"/>
              <a:buFont typeface="Arial"/>
              <a:buNone/>
            </a:pPr>
            <a:r>
              <a:rPr lang="en-US"/>
              <a:t>En un pasado permití</a:t>
            </a:r>
          </a:p>
          <a:p>
            <a:pPr indent="-69850" lvl="0" marL="0" rtl="0">
              <a:lnSpc>
                <a:spcPct val="115000"/>
              </a:lnSpc>
              <a:spcBef>
                <a:spcPts val="0"/>
              </a:spcBef>
              <a:buClr>
                <a:schemeClr val="dk1"/>
              </a:buClr>
              <a:buSzPct val="55000"/>
              <a:buFont typeface="Arial"/>
              <a:buNone/>
            </a:pPr>
            <a:r>
              <a:rPr lang="en-US"/>
              <a:t>ser llamado Meskin,</a:t>
            </a:r>
          </a:p>
          <a:p>
            <a:pPr indent="0" lvl="0" marL="0" rtl="0">
              <a:lnSpc>
                <a:spcPct val="115000"/>
              </a:lnSpc>
              <a:spcBef>
                <a:spcPts val="0"/>
              </a:spcBef>
              <a:buNone/>
            </a:pPr>
            <a:r>
              <a:t/>
            </a:r>
            <a:endParaRPr/>
          </a:p>
        </p:txBody>
      </p:sp>
      <p:sp>
        <p:nvSpPr>
          <p:cNvPr id="403" name="Shape 403"/>
          <p:cNvSpPr txBox="1"/>
          <p:nvPr>
            <p:ph idx="2" type="body"/>
          </p:nvPr>
        </p:nvSpPr>
        <p:spPr>
          <a:xfrm>
            <a:off x="6173400" y="2088326"/>
            <a:ext cx="5094300" cy="4769700"/>
          </a:xfrm>
          <a:prstGeom prst="rect">
            <a:avLst/>
          </a:prstGeom>
        </p:spPr>
        <p:txBody>
          <a:bodyPr anchorCtr="0" anchor="t" bIns="91425" lIns="91425" rIns="91425" tIns="91425">
            <a:noAutofit/>
          </a:bodyPr>
          <a:lstStyle/>
          <a:p>
            <a:pPr indent="0" lvl="0" marL="0" rtl="0">
              <a:lnSpc>
                <a:spcPct val="115000"/>
              </a:lnSpc>
              <a:spcBef>
                <a:spcPts val="0"/>
              </a:spcBef>
              <a:buNone/>
            </a:pPr>
            <a:r>
              <a:rPr lang="en-US"/>
              <a:t>Greaser, Chili Eater,</a:t>
            </a:r>
          </a:p>
          <a:p>
            <a:pPr indent="-69850" lvl="0" marL="0" rtl="0">
              <a:lnSpc>
                <a:spcPct val="115000"/>
              </a:lnSpc>
              <a:spcBef>
                <a:spcPts val="0"/>
              </a:spcBef>
              <a:buClr>
                <a:schemeClr val="dk1"/>
              </a:buClr>
              <a:buSzPct val="55000"/>
              <a:buFont typeface="Arial"/>
              <a:buNone/>
            </a:pPr>
            <a:r>
              <a:rPr lang="en-US"/>
              <a:t>Taco Bender</a:t>
            </a:r>
          </a:p>
          <a:p>
            <a:pPr indent="-69850" lvl="0" marL="0" rtl="0">
              <a:lnSpc>
                <a:spcPct val="115000"/>
              </a:lnSpc>
              <a:spcBef>
                <a:spcPts val="0"/>
              </a:spcBef>
              <a:buClr>
                <a:schemeClr val="dk1"/>
              </a:buClr>
              <a:buSzPct val="55000"/>
              <a:buFont typeface="Arial"/>
              <a:buNone/>
            </a:pPr>
            <a:r>
              <a:rPr lang="en-US"/>
              <a:t>y hasta Spic</a:t>
            </a:r>
          </a:p>
          <a:p>
            <a:pPr indent="-69850" lvl="0" marL="0" rtl="0">
              <a:lnSpc>
                <a:spcPct val="115000"/>
              </a:lnSpc>
              <a:spcBef>
                <a:spcPts val="0"/>
              </a:spcBef>
              <a:buClr>
                <a:schemeClr val="dk1"/>
              </a:buClr>
              <a:buSzPct val="55000"/>
              <a:buFont typeface="Arial"/>
              <a:buNone/>
            </a:pPr>
            <a:r>
              <a:rPr lang="en-US"/>
              <a:t>Pero ahora, chale!</a:t>
            </a:r>
          </a:p>
          <a:p>
            <a:pPr indent="-69850" lvl="0" marL="0" rtl="0">
              <a:lnSpc>
                <a:spcPct val="115000"/>
              </a:lnSpc>
              <a:spcBef>
                <a:spcPts val="0"/>
              </a:spcBef>
              <a:buClr>
                <a:schemeClr val="dk1"/>
              </a:buClr>
              <a:buSzPct val="55000"/>
              <a:buFont typeface="Arial"/>
              <a:buNone/>
            </a:pPr>
            <a:r>
              <a:rPr lang="en-US"/>
              <a:t>menos Hispanic</a:t>
            </a:r>
          </a:p>
          <a:p>
            <a:pPr indent="-69850" lvl="0" marL="0" rtl="0">
              <a:lnSpc>
                <a:spcPct val="115000"/>
              </a:lnSpc>
              <a:spcBef>
                <a:spcPts val="0"/>
              </a:spcBef>
              <a:buClr>
                <a:schemeClr val="dk1"/>
              </a:buClr>
              <a:buSzPct val="55000"/>
              <a:buFont typeface="Arial"/>
              <a:buNone/>
            </a:pPr>
            <a:r>
              <a:rPr lang="en-US"/>
              <a:t>¡Mira, si quieres,</a:t>
            </a:r>
          </a:p>
          <a:p>
            <a:pPr indent="-69850" lvl="0" marL="0" rtl="0">
              <a:lnSpc>
                <a:spcPct val="115000"/>
              </a:lnSpc>
              <a:spcBef>
                <a:spcPts val="0"/>
              </a:spcBef>
              <a:buClr>
                <a:schemeClr val="dk1"/>
              </a:buClr>
              <a:buSzPct val="55000"/>
              <a:buFont typeface="Arial"/>
              <a:buNone/>
            </a:pPr>
            <a:r>
              <a:rPr lang="en-US"/>
              <a:t>llámame indio</a:t>
            </a:r>
          </a:p>
          <a:p>
            <a:pPr indent="-69850" lvl="0" marL="0" rtl="0">
              <a:lnSpc>
                <a:spcPct val="115000"/>
              </a:lnSpc>
              <a:spcBef>
                <a:spcPts val="0"/>
              </a:spcBef>
              <a:buClr>
                <a:schemeClr val="dk1"/>
              </a:buClr>
              <a:buSzPct val="55000"/>
              <a:buFont typeface="Arial"/>
              <a:buNone/>
            </a:pPr>
            <a:r>
              <a:rPr lang="en-US"/>
              <a:t>Mexicano</a:t>
            </a:r>
          </a:p>
          <a:p>
            <a:pPr indent="-69850" lvl="0" marL="0" rtl="0">
              <a:lnSpc>
                <a:spcPct val="115000"/>
              </a:lnSpc>
              <a:spcBef>
                <a:spcPts val="0"/>
              </a:spcBef>
              <a:buClr>
                <a:schemeClr val="dk1"/>
              </a:buClr>
              <a:buSzPct val="55000"/>
              <a:buFont typeface="Arial"/>
              <a:buNone/>
            </a:pPr>
            <a:r>
              <a:rPr lang="en-US"/>
              <a:t>Raza o Latino</a:t>
            </a:r>
          </a:p>
          <a:p>
            <a:pPr indent="-69850" lvl="0" marL="0" rtl="0">
              <a:lnSpc>
                <a:spcPct val="115000"/>
              </a:lnSpc>
              <a:spcBef>
                <a:spcPts val="0"/>
              </a:spcBef>
              <a:buClr>
                <a:schemeClr val="dk1"/>
              </a:buClr>
              <a:buSzPct val="55000"/>
              <a:buFont typeface="Arial"/>
              <a:buNone/>
            </a:pPr>
            <a:r>
              <a:rPr lang="en-US"/>
              <a:t>con todo respeto,</a:t>
            </a:r>
          </a:p>
          <a:p>
            <a:pPr indent="-69850" lvl="0" marL="0" rtl="0">
              <a:lnSpc>
                <a:spcPct val="115000"/>
              </a:lnSpc>
              <a:spcBef>
                <a:spcPts val="0"/>
              </a:spcBef>
              <a:buClr>
                <a:schemeClr val="dk1"/>
              </a:buClr>
              <a:buSzPct val="55000"/>
              <a:buFont typeface="Arial"/>
              <a:buNone/>
            </a:pPr>
            <a:r>
              <a:rPr lang="en-US"/>
              <a:t>Porque la pura verdad</a:t>
            </a:r>
          </a:p>
          <a:p>
            <a:pPr indent="-69850" lvl="0" marL="0" rtl="0">
              <a:lnSpc>
                <a:spcPct val="115000"/>
              </a:lnSpc>
              <a:spcBef>
                <a:spcPts val="0"/>
              </a:spcBef>
              <a:buClr>
                <a:schemeClr val="dk1"/>
              </a:buClr>
              <a:buSzPct val="55000"/>
              <a:buFont typeface="Arial"/>
              <a:buNone/>
            </a:pPr>
            <a:r>
              <a:rPr lang="en-US"/>
              <a:t>es que soy Chicano!</a:t>
            </a:r>
          </a:p>
          <a:p>
            <a:pPr lvl="0" rtl="0">
              <a:spcBef>
                <a:spcPts val="0"/>
              </a:spcBef>
              <a:buClr>
                <a:schemeClr val="dk1"/>
              </a:buClr>
              <a:buSzPct val="55000"/>
              <a:buFont typeface="Arial"/>
              <a:buNone/>
            </a:pPr>
            <a:r>
              <a:t/>
            </a:r>
            <a:endParaRPr/>
          </a:p>
          <a:p>
            <a:pPr lvl="0" rt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spcBef>
                <a:spcPts val="0"/>
              </a:spcBef>
              <a:buClr>
                <a:schemeClr val="dk1"/>
              </a:buClr>
              <a:buSzPct val="30555"/>
              <a:buFont typeface="Arial"/>
              <a:buNone/>
            </a:pPr>
            <a:r>
              <a:rPr b="0" lang="en-US" sz="3600">
                <a:latin typeface="Rockwell"/>
                <a:ea typeface="Rockwell"/>
                <a:cs typeface="Rockwell"/>
                <a:sym typeface="Rockwell"/>
              </a:rPr>
              <a:t>¡No me llames hispanic!</a:t>
            </a:r>
          </a:p>
        </p:txBody>
      </p:sp>
      <p:sp>
        <p:nvSpPr>
          <p:cNvPr id="409" name="Shape 409"/>
          <p:cNvSpPr txBox="1"/>
          <p:nvPr>
            <p:ph idx="1" type="body"/>
          </p:nvPr>
        </p:nvSpPr>
        <p:spPr>
          <a:xfrm>
            <a:off x="913795" y="2253564"/>
            <a:ext cx="10353900" cy="3695100"/>
          </a:xfrm>
          <a:prstGeom prst="rect">
            <a:avLst/>
          </a:prstGeom>
        </p:spPr>
        <p:txBody>
          <a:bodyPr anchorCtr="0" anchor="t" bIns="91425" lIns="91425" rIns="91425" tIns="91425">
            <a:noAutofit/>
          </a:bodyPr>
          <a:lstStyle/>
          <a:p>
            <a:pPr indent="-368300" lvl="0" marL="457200" rtl="0">
              <a:spcBef>
                <a:spcPts val="0"/>
              </a:spcBef>
              <a:buSzPct val="100000"/>
            </a:pPr>
            <a:r>
              <a:rPr lang="en-US" sz="2400"/>
              <a:t>Explains that the use of the word Hispanic to identify a Chicano is incorrect</a:t>
            </a:r>
          </a:p>
          <a:p>
            <a:pPr indent="-368300" lvl="0" marL="457200" rtl="0">
              <a:spcBef>
                <a:spcPts val="0"/>
              </a:spcBef>
              <a:buSzPct val="100000"/>
            </a:pPr>
            <a:r>
              <a:rPr lang="en-US" sz="2400"/>
              <a:t>Uses play on words to make a point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title"/>
          </p:nvPr>
        </p:nvSpPr>
        <p:spPr>
          <a:xfrm>
            <a:off x="919045" y="337575"/>
            <a:ext cx="10353900" cy="1325700"/>
          </a:xfrm>
          <a:prstGeom prst="rect">
            <a:avLst/>
          </a:prstGeom>
        </p:spPr>
        <p:txBody>
          <a:bodyPr anchorCtr="0" anchor="ctr" bIns="91425" lIns="91425" rIns="91425" tIns="91425">
            <a:noAutofit/>
          </a:bodyPr>
          <a:lstStyle/>
          <a:p>
            <a:pPr indent="-171450" lvl="0" marL="241300" rtl="0" algn="l">
              <a:lnSpc>
                <a:spcPct val="120000"/>
              </a:lnSpc>
              <a:spcBef>
                <a:spcPts val="1100"/>
              </a:spcBef>
              <a:buClr>
                <a:schemeClr val="dk1"/>
              </a:buClr>
              <a:buSzPct val="30555"/>
              <a:buFont typeface="Arial"/>
              <a:buNone/>
            </a:pPr>
            <a:r>
              <a:rPr b="0" lang="en-US" sz="3600">
                <a:latin typeface="Rockwell"/>
                <a:ea typeface="Rockwell"/>
                <a:cs typeface="Rockwell"/>
                <a:sym typeface="Rockwell"/>
              </a:rPr>
              <a:t>So Mexicans are Taking Jobs from Americans</a:t>
            </a:r>
          </a:p>
        </p:txBody>
      </p:sp>
      <p:sp>
        <p:nvSpPr>
          <p:cNvPr id="415" name="Shape 415"/>
          <p:cNvSpPr txBox="1"/>
          <p:nvPr>
            <p:ph idx="2" type="body"/>
          </p:nvPr>
        </p:nvSpPr>
        <p:spPr>
          <a:xfrm>
            <a:off x="913800" y="1935297"/>
            <a:ext cx="5107200" cy="3855900"/>
          </a:xfrm>
          <a:prstGeom prst="rect">
            <a:avLst/>
          </a:prstGeom>
        </p:spPr>
        <p:txBody>
          <a:bodyPr anchorCtr="0" anchor="t" bIns="91425" lIns="91425" rIns="91425" tIns="91425">
            <a:noAutofit/>
          </a:bodyPr>
          <a:lstStyle/>
          <a:p>
            <a:pPr lvl="0" rtl="0">
              <a:spcBef>
                <a:spcPts val="0"/>
              </a:spcBef>
              <a:buClr>
                <a:schemeClr val="dk1"/>
              </a:buClr>
              <a:buSzPct val="55000"/>
              <a:buFont typeface="Arial"/>
              <a:buNone/>
            </a:pPr>
            <a:r>
              <a:rPr lang="en-US"/>
              <a:t>O Yes? Do they come on horses</a:t>
            </a:r>
          </a:p>
          <a:p>
            <a:pPr lvl="0" rtl="0">
              <a:spcBef>
                <a:spcPts val="0"/>
              </a:spcBef>
              <a:buClr>
                <a:schemeClr val="dk1"/>
              </a:buClr>
              <a:buSzPct val="55000"/>
              <a:buFont typeface="Arial"/>
              <a:buNone/>
            </a:pPr>
            <a:r>
              <a:rPr lang="en-US"/>
              <a:t>with rifles, and say,</a:t>
            </a:r>
          </a:p>
          <a:p>
            <a:pPr lvl="0" rtl="0">
              <a:spcBef>
                <a:spcPts val="0"/>
              </a:spcBef>
              <a:buClr>
                <a:schemeClr val="dk1"/>
              </a:buClr>
              <a:buSzPct val="55000"/>
              <a:buFont typeface="Arial"/>
              <a:buNone/>
            </a:pPr>
            <a:r>
              <a:rPr lang="en-US"/>
              <a:t>Ese gringo, gimmee your job?</a:t>
            </a:r>
          </a:p>
          <a:p>
            <a:pPr lvl="0" rtl="0">
              <a:spcBef>
                <a:spcPts val="0"/>
              </a:spcBef>
              <a:buClr>
                <a:schemeClr val="dk1"/>
              </a:buClr>
              <a:buSzPct val="55000"/>
              <a:buFont typeface="Arial"/>
              <a:buNone/>
            </a:pPr>
            <a:r>
              <a:rPr lang="en-US"/>
              <a:t>And do you, gringo, take off your ring,</a:t>
            </a:r>
          </a:p>
          <a:p>
            <a:pPr lvl="0" rtl="0">
              <a:spcBef>
                <a:spcPts val="0"/>
              </a:spcBef>
              <a:buClr>
                <a:schemeClr val="dk1"/>
              </a:buClr>
              <a:buSzPct val="55000"/>
              <a:buFont typeface="Arial"/>
              <a:buNone/>
            </a:pPr>
            <a:r>
              <a:rPr lang="en-US"/>
              <a:t>drop your wallet into a blanket</a:t>
            </a:r>
          </a:p>
          <a:p>
            <a:pPr lvl="0" rtl="0">
              <a:spcBef>
                <a:spcPts val="0"/>
              </a:spcBef>
              <a:buNone/>
            </a:pPr>
            <a:r>
              <a:rPr lang="en-US"/>
              <a:t>spread over the ground, and walk away?</a:t>
            </a:r>
          </a:p>
        </p:txBody>
      </p:sp>
      <p:sp>
        <p:nvSpPr>
          <p:cNvPr id="416" name="Shape 416"/>
          <p:cNvSpPr txBox="1"/>
          <p:nvPr>
            <p:ph idx="4" type="body"/>
          </p:nvPr>
        </p:nvSpPr>
        <p:spPr>
          <a:xfrm>
            <a:off x="6172200" y="1663274"/>
            <a:ext cx="5095500" cy="5194800"/>
          </a:xfrm>
          <a:prstGeom prst="rect">
            <a:avLst/>
          </a:prstGeom>
        </p:spPr>
        <p:txBody>
          <a:bodyPr anchorCtr="0" anchor="t" bIns="91425" lIns="91425" rIns="91425" tIns="91425">
            <a:noAutofit/>
          </a:bodyPr>
          <a:lstStyle/>
          <a:p>
            <a:pPr indent="0" lvl="0" marL="0" rtl="0">
              <a:lnSpc>
                <a:spcPct val="100000"/>
              </a:lnSpc>
              <a:spcBef>
                <a:spcPts val="0"/>
              </a:spcBef>
              <a:buNone/>
            </a:pPr>
            <a:r>
              <a:rPr lang="en-US"/>
              <a:t>I see this, and I hear only a few people got all the money in this world, the rest count their pennies to buy bread and butter.</a:t>
            </a:r>
          </a:p>
          <a:p>
            <a:pPr indent="0" lvl="0" marL="0" rtl="0">
              <a:lnSpc>
                <a:spcPct val="100000"/>
              </a:lnSpc>
              <a:spcBef>
                <a:spcPts val="0"/>
              </a:spcBef>
              <a:buNone/>
            </a:pPr>
            <a:r>
              <a:rPr lang="en-US"/>
              <a:t>The children are dead already. We are killing them, that is what America should be saying; on TV, in the streets, in offices, should be saying,</a:t>
            </a:r>
          </a:p>
          <a:p>
            <a:pPr indent="0" lvl="0" marL="0" rtl="0">
              <a:lnSpc>
                <a:spcPct val="100000"/>
              </a:lnSpc>
              <a:spcBef>
                <a:spcPts val="0"/>
              </a:spcBef>
              <a:buNone/>
            </a:pPr>
            <a:r>
              <a:rPr lang="en-US"/>
              <a:t>“We aren’t giving the children a chance to live.”</a:t>
            </a:r>
          </a:p>
          <a:p>
            <a:pPr indent="0" lvl="0" marL="0" rtl="0">
              <a:lnSpc>
                <a:spcPct val="100000"/>
              </a:lnSpc>
              <a:spcBef>
                <a:spcPts val="0"/>
              </a:spcBef>
              <a:buNone/>
            </a:pPr>
            <a:r>
              <a:rPr lang="en-US"/>
              <a:t>Mexicans are taking our jobs, they say instead.</a:t>
            </a:r>
          </a:p>
          <a:p>
            <a:pPr indent="0" lvl="0" marL="0" rtl="0">
              <a:lnSpc>
                <a:spcPct val="100000"/>
              </a:lnSpc>
              <a:spcBef>
                <a:spcPts val="0"/>
              </a:spcBef>
              <a:buNone/>
            </a:pPr>
            <a:r>
              <a:rPr lang="en-US"/>
              <a:t>What they really say is, let them die, and the children too.</a:t>
            </a:r>
          </a:p>
          <a:p>
            <a:pPr lvl="0" rtl="0">
              <a:lnSpc>
                <a:spcPct val="100000"/>
              </a:lnSpc>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lgn="l">
              <a:lnSpc>
                <a:spcPct val="100000"/>
              </a:lnSpc>
              <a:spcBef>
                <a:spcPts val="1100"/>
              </a:spcBef>
              <a:buClr>
                <a:schemeClr val="dk1"/>
              </a:buClr>
              <a:buSzPct val="30555"/>
              <a:buFont typeface="Arial"/>
              <a:buNone/>
            </a:pPr>
            <a:r>
              <a:rPr b="0" lang="en-US" sz="3600">
                <a:latin typeface="Rockwell"/>
                <a:ea typeface="Rockwell"/>
                <a:cs typeface="Rockwell"/>
                <a:sym typeface="Rockwell"/>
              </a:rPr>
              <a:t>So Mexicans Are Taking Jobs from Americans</a:t>
            </a:r>
          </a:p>
        </p:txBody>
      </p:sp>
      <p:sp>
        <p:nvSpPr>
          <p:cNvPr id="422" name="Shape 422"/>
          <p:cNvSpPr txBox="1"/>
          <p:nvPr>
            <p:ph idx="1" type="body"/>
          </p:nvPr>
        </p:nvSpPr>
        <p:spPr>
          <a:xfrm>
            <a:off x="913795" y="2096064"/>
            <a:ext cx="10353900" cy="3695100"/>
          </a:xfrm>
          <a:prstGeom prst="rect">
            <a:avLst/>
          </a:prstGeom>
        </p:spPr>
        <p:txBody>
          <a:bodyPr anchorCtr="0" anchor="t" bIns="91425" lIns="91425" rIns="91425" tIns="91425">
            <a:noAutofit/>
          </a:bodyPr>
          <a:lstStyle/>
          <a:p>
            <a:pPr indent="-368300" lvl="0" marL="457200" rtl="0">
              <a:spcBef>
                <a:spcPts val="0"/>
              </a:spcBef>
              <a:buSzPct val="100000"/>
            </a:pPr>
            <a:r>
              <a:rPr lang="en-US" sz="2400"/>
              <a:t>Takes a literal approach to taking jobs</a:t>
            </a:r>
          </a:p>
          <a:p>
            <a:pPr indent="-368300" lvl="0" marL="457200" rtl="0">
              <a:spcBef>
                <a:spcPts val="0"/>
              </a:spcBef>
              <a:buSzPct val="100000"/>
            </a:pPr>
            <a:r>
              <a:rPr lang="en-US" sz="2400"/>
              <a:t>They are illustrated in different ways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nvSpPr>
        <p:spPr>
          <a:xfrm>
            <a:off x="152400" y="171450"/>
            <a:ext cx="11830050" cy="353943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4400" u="none" cap="none" strike="noStrike">
                <a:solidFill>
                  <a:schemeClr val="lt1"/>
                </a:solidFill>
                <a:latin typeface="Rockwell"/>
                <a:ea typeface="Rockwell"/>
                <a:cs typeface="Rockwell"/>
                <a:sym typeface="Rockwell"/>
              </a:rPr>
              <a:t>Why did I choose this topic?</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I chose this topic because Miguel de Unamuno's novel, San Manuel Bueno, mártir, had a great impact on me. After reading his novel, I </a:t>
            </a:r>
            <a:r>
              <a:rPr lang="en-US" sz="3000">
                <a:solidFill>
                  <a:schemeClr val="lt1"/>
                </a:solidFill>
                <a:latin typeface="Rockwell"/>
                <a:ea typeface="Rockwell"/>
                <a:cs typeface="Rockwell"/>
                <a:sym typeface="Rockwell"/>
              </a:rPr>
              <a:t>had doubts</a:t>
            </a:r>
            <a:r>
              <a:rPr b="0" i="0" lang="en-US" sz="3000" u="none" cap="none" strike="noStrike">
                <a:solidFill>
                  <a:schemeClr val="lt1"/>
                </a:solidFill>
                <a:latin typeface="Rockwell"/>
                <a:ea typeface="Rockwell"/>
                <a:cs typeface="Rockwell"/>
                <a:sym typeface="Rockwell"/>
              </a:rPr>
              <a:t> about my catholic beliefs.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lgn="l">
              <a:lnSpc>
                <a:spcPct val="115000"/>
              </a:lnSpc>
              <a:spcBef>
                <a:spcPts val="0"/>
              </a:spcBef>
              <a:buClr>
                <a:schemeClr val="dk1"/>
              </a:buClr>
              <a:buSzPct val="30555"/>
              <a:buFont typeface="Arial"/>
              <a:buNone/>
            </a:pPr>
            <a:r>
              <a:rPr b="0" lang="en-US" sz="3600">
                <a:solidFill>
                  <a:srgbClr val="FFFFFF"/>
                </a:solidFill>
                <a:latin typeface="Rockwell"/>
                <a:ea typeface="Rockwell"/>
                <a:cs typeface="Rockwell"/>
                <a:sym typeface="Rockwell"/>
              </a:rPr>
              <a:t>I am Joaquín</a:t>
            </a:r>
          </a:p>
        </p:txBody>
      </p:sp>
      <p:sp>
        <p:nvSpPr>
          <p:cNvPr id="428" name="Shape 428"/>
          <p:cNvSpPr txBox="1"/>
          <p:nvPr>
            <p:ph idx="1" type="body"/>
          </p:nvPr>
        </p:nvSpPr>
        <p:spPr>
          <a:xfrm>
            <a:off x="913795" y="2088318"/>
            <a:ext cx="5106000" cy="37029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55000"/>
              <a:buFont typeface="Arial"/>
              <a:buNone/>
            </a:pPr>
            <a:r>
              <a:rPr lang="en-US">
                <a:solidFill>
                  <a:srgbClr val="FFFFFF"/>
                </a:solidFill>
              </a:rPr>
              <a:t>I am Joaquín. </a:t>
            </a:r>
          </a:p>
          <a:p>
            <a:pPr indent="-69850" lvl="0" marL="0" rtl="0">
              <a:lnSpc>
                <a:spcPct val="115000"/>
              </a:lnSpc>
              <a:spcBef>
                <a:spcPts val="0"/>
              </a:spcBef>
              <a:buClr>
                <a:schemeClr val="dk1"/>
              </a:buClr>
              <a:buSzPct val="55000"/>
              <a:buFont typeface="Arial"/>
              <a:buNone/>
            </a:pPr>
            <a:r>
              <a:rPr lang="en-US">
                <a:solidFill>
                  <a:srgbClr val="FFFFFF"/>
                </a:solidFill>
              </a:rPr>
              <a:t>I must fight </a:t>
            </a:r>
          </a:p>
          <a:p>
            <a:pPr indent="-69850" lvl="0" marL="0" rtl="0">
              <a:lnSpc>
                <a:spcPct val="115000"/>
              </a:lnSpc>
              <a:spcBef>
                <a:spcPts val="0"/>
              </a:spcBef>
              <a:buClr>
                <a:schemeClr val="dk1"/>
              </a:buClr>
              <a:buSzPct val="55000"/>
              <a:buFont typeface="Arial"/>
              <a:buNone/>
            </a:pPr>
            <a:r>
              <a:rPr lang="en-US">
                <a:solidFill>
                  <a:srgbClr val="FFFFFF"/>
                </a:solidFill>
              </a:rPr>
              <a:t>and win this struggle </a:t>
            </a:r>
          </a:p>
          <a:p>
            <a:pPr indent="-69850" lvl="0" marL="0" rtl="0">
              <a:lnSpc>
                <a:spcPct val="115000"/>
              </a:lnSpc>
              <a:spcBef>
                <a:spcPts val="0"/>
              </a:spcBef>
              <a:buClr>
                <a:schemeClr val="dk1"/>
              </a:buClr>
              <a:buSzPct val="55000"/>
              <a:buFont typeface="Arial"/>
              <a:buNone/>
            </a:pPr>
            <a:r>
              <a:rPr lang="en-US">
                <a:solidFill>
                  <a:srgbClr val="FFFFFF"/>
                </a:solidFill>
              </a:rPr>
              <a:t>for my sons, and they </a:t>
            </a:r>
          </a:p>
          <a:p>
            <a:pPr indent="-69850" lvl="0" marL="0" rtl="0">
              <a:lnSpc>
                <a:spcPct val="115000"/>
              </a:lnSpc>
              <a:spcBef>
                <a:spcPts val="0"/>
              </a:spcBef>
              <a:buClr>
                <a:schemeClr val="dk1"/>
              </a:buClr>
              <a:buSzPct val="55000"/>
              <a:buFont typeface="Arial"/>
              <a:buNone/>
            </a:pPr>
            <a:r>
              <a:rPr lang="en-US">
                <a:solidFill>
                  <a:srgbClr val="FFFFFF"/>
                </a:solidFill>
              </a:rPr>
              <a:t>must know from me </a:t>
            </a:r>
          </a:p>
          <a:p>
            <a:pPr indent="-69850" lvl="0" marL="0" rtl="0">
              <a:lnSpc>
                <a:spcPct val="115000"/>
              </a:lnSpc>
              <a:spcBef>
                <a:spcPts val="0"/>
              </a:spcBef>
              <a:buClr>
                <a:schemeClr val="dk1"/>
              </a:buClr>
              <a:buSzPct val="55000"/>
              <a:buFont typeface="Arial"/>
              <a:buNone/>
            </a:pPr>
            <a:r>
              <a:rPr lang="en-US">
                <a:solidFill>
                  <a:srgbClr val="FFFFFF"/>
                </a:solidFill>
              </a:rPr>
              <a:t>who I am. </a:t>
            </a:r>
          </a:p>
          <a:p>
            <a:pPr indent="-69850" lvl="0" marL="0" rtl="0">
              <a:lnSpc>
                <a:spcPct val="115000"/>
              </a:lnSpc>
              <a:spcBef>
                <a:spcPts val="0"/>
              </a:spcBef>
              <a:buClr>
                <a:schemeClr val="dk1"/>
              </a:buClr>
              <a:buSzPct val="55000"/>
              <a:buFont typeface="Arial"/>
              <a:buNone/>
            </a:pPr>
            <a:r>
              <a:rPr lang="en-US">
                <a:solidFill>
                  <a:srgbClr val="FFFFFF"/>
                </a:solidFill>
              </a:rPr>
              <a:t>I am the masses of my people and </a:t>
            </a:r>
          </a:p>
          <a:p>
            <a:pPr indent="-69850" lvl="0" marL="0" rtl="0">
              <a:lnSpc>
                <a:spcPct val="115000"/>
              </a:lnSpc>
              <a:spcBef>
                <a:spcPts val="0"/>
              </a:spcBef>
              <a:buClr>
                <a:schemeClr val="dk1"/>
              </a:buClr>
              <a:buSzPct val="55000"/>
              <a:buFont typeface="Arial"/>
              <a:buNone/>
            </a:pPr>
            <a:r>
              <a:rPr lang="en-US">
                <a:solidFill>
                  <a:srgbClr val="FFFFFF"/>
                </a:solidFill>
              </a:rPr>
              <a:t>I refuse to be absorbed. </a:t>
            </a:r>
          </a:p>
          <a:p>
            <a:pPr indent="0" lvl="0" marL="0" rtl="0">
              <a:lnSpc>
                <a:spcPct val="115000"/>
              </a:lnSpc>
              <a:spcBef>
                <a:spcPts val="0"/>
              </a:spcBef>
              <a:buNone/>
            </a:pPr>
            <a:r>
              <a:t/>
            </a:r>
            <a:endParaRPr sz="1200">
              <a:solidFill>
                <a:srgbClr val="FFFFFF"/>
              </a:solidFill>
            </a:endParaRPr>
          </a:p>
        </p:txBody>
      </p:sp>
      <p:sp>
        <p:nvSpPr>
          <p:cNvPr id="429" name="Shape 429"/>
          <p:cNvSpPr txBox="1"/>
          <p:nvPr>
            <p:ph idx="2" type="body"/>
          </p:nvPr>
        </p:nvSpPr>
        <p:spPr>
          <a:xfrm>
            <a:off x="6173403" y="2088318"/>
            <a:ext cx="5094300" cy="37029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55000"/>
              <a:buFont typeface="Arial"/>
              <a:buNone/>
            </a:pPr>
            <a:r>
              <a:rPr lang="en-US">
                <a:solidFill>
                  <a:srgbClr val="FFFFFF"/>
                </a:solidFill>
              </a:rPr>
              <a:t>I am Joaquín. </a:t>
            </a:r>
          </a:p>
          <a:p>
            <a:pPr indent="-69850" lvl="0" marL="0" rtl="0">
              <a:lnSpc>
                <a:spcPct val="115000"/>
              </a:lnSpc>
              <a:spcBef>
                <a:spcPts val="0"/>
              </a:spcBef>
              <a:buClr>
                <a:schemeClr val="dk1"/>
              </a:buClr>
              <a:buSzPct val="55000"/>
              <a:buFont typeface="Arial"/>
              <a:buNone/>
            </a:pPr>
            <a:r>
              <a:rPr lang="en-US">
                <a:solidFill>
                  <a:srgbClr val="FFFFFF"/>
                </a:solidFill>
              </a:rPr>
              <a:t>The odds are great </a:t>
            </a:r>
          </a:p>
          <a:p>
            <a:pPr indent="-69850" lvl="0" marL="0" rtl="0">
              <a:lnSpc>
                <a:spcPct val="115000"/>
              </a:lnSpc>
              <a:spcBef>
                <a:spcPts val="0"/>
              </a:spcBef>
              <a:buClr>
                <a:schemeClr val="dk1"/>
              </a:buClr>
              <a:buSzPct val="55000"/>
              <a:buFont typeface="Arial"/>
              <a:buNone/>
            </a:pPr>
            <a:r>
              <a:rPr lang="en-US">
                <a:solidFill>
                  <a:srgbClr val="FFFFFF"/>
                </a:solidFill>
              </a:rPr>
              <a:t>But my spirit is strong, </a:t>
            </a:r>
          </a:p>
          <a:p>
            <a:pPr indent="-69850" lvl="0" marL="0" rtl="0">
              <a:lnSpc>
                <a:spcPct val="115000"/>
              </a:lnSpc>
              <a:spcBef>
                <a:spcPts val="0"/>
              </a:spcBef>
              <a:buClr>
                <a:schemeClr val="dk1"/>
              </a:buClr>
              <a:buSzPct val="55000"/>
              <a:buFont typeface="Arial"/>
              <a:buNone/>
            </a:pPr>
            <a:r>
              <a:rPr lang="en-US">
                <a:solidFill>
                  <a:srgbClr val="FFFFFF"/>
                </a:solidFill>
              </a:rPr>
              <a:t>My faith unbreakable, </a:t>
            </a:r>
          </a:p>
          <a:p>
            <a:pPr indent="-69850" lvl="0" marL="0" rtl="0">
              <a:lnSpc>
                <a:spcPct val="115000"/>
              </a:lnSpc>
              <a:spcBef>
                <a:spcPts val="0"/>
              </a:spcBef>
              <a:buClr>
                <a:schemeClr val="dk1"/>
              </a:buClr>
              <a:buSzPct val="55000"/>
              <a:buFont typeface="Arial"/>
              <a:buNone/>
            </a:pPr>
            <a:r>
              <a:rPr lang="en-US">
                <a:solidFill>
                  <a:srgbClr val="FFFFFF"/>
                </a:solidFill>
              </a:rPr>
              <a:t>My blood is pure. </a:t>
            </a:r>
          </a:p>
          <a:p>
            <a:pPr indent="-69850" lvl="0" marL="0" rtl="0">
              <a:lnSpc>
                <a:spcPct val="115000"/>
              </a:lnSpc>
              <a:spcBef>
                <a:spcPts val="0"/>
              </a:spcBef>
              <a:buClr>
                <a:schemeClr val="dk1"/>
              </a:buClr>
              <a:buSzPct val="55000"/>
              <a:buFont typeface="Arial"/>
              <a:buNone/>
            </a:pPr>
            <a:r>
              <a:rPr lang="en-US">
                <a:solidFill>
                  <a:srgbClr val="FFFFFF"/>
                </a:solidFill>
              </a:rPr>
              <a:t>I am Aztec prince and Christian Christ. </a:t>
            </a:r>
          </a:p>
          <a:p>
            <a:pPr indent="-69850" lvl="0" marL="0" rtl="0">
              <a:lnSpc>
                <a:spcPct val="115000"/>
              </a:lnSpc>
              <a:spcBef>
                <a:spcPts val="0"/>
              </a:spcBef>
              <a:buClr>
                <a:schemeClr val="dk1"/>
              </a:buClr>
              <a:buSzPct val="55000"/>
              <a:buFont typeface="Arial"/>
              <a:buNone/>
            </a:pPr>
            <a:r>
              <a:rPr lang="en-US">
                <a:solidFill>
                  <a:srgbClr val="FFFFFF"/>
                </a:solidFill>
              </a:rPr>
              <a:t>I SHALL ENDURE! </a:t>
            </a:r>
          </a:p>
          <a:p>
            <a:pPr indent="-69850" lvl="0" marL="0" rtl="0">
              <a:lnSpc>
                <a:spcPct val="115000"/>
              </a:lnSpc>
              <a:spcBef>
                <a:spcPts val="0"/>
              </a:spcBef>
              <a:buClr>
                <a:schemeClr val="dk1"/>
              </a:buClr>
              <a:buSzPct val="55000"/>
              <a:buFont typeface="Arial"/>
              <a:buNone/>
            </a:pPr>
            <a:r>
              <a:rPr lang="en-US">
                <a:solidFill>
                  <a:srgbClr val="FFFFFF"/>
                </a:solidFill>
              </a:rPr>
              <a:t>I WILL ENDURE!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title"/>
          </p:nvPr>
        </p:nvSpPr>
        <p:spPr>
          <a:xfrm>
            <a:off x="913795" y="609600"/>
            <a:ext cx="10353900" cy="1326300"/>
          </a:xfrm>
          <a:prstGeom prst="rect">
            <a:avLst/>
          </a:prstGeom>
        </p:spPr>
        <p:txBody>
          <a:bodyPr anchorCtr="0" anchor="ctr" bIns="91425" lIns="91425" rIns="91425" tIns="91425">
            <a:noAutofit/>
          </a:bodyPr>
          <a:lstStyle/>
          <a:p>
            <a:pPr lvl="0" rtl="0" algn="l">
              <a:lnSpc>
                <a:spcPct val="115000"/>
              </a:lnSpc>
              <a:spcBef>
                <a:spcPts val="0"/>
              </a:spcBef>
              <a:buClr>
                <a:schemeClr val="dk1"/>
              </a:buClr>
              <a:buSzPct val="30555"/>
              <a:buFont typeface="Arial"/>
              <a:buNone/>
            </a:pPr>
            <a:r>
              <a:rPr b="0" lang="en-US" sz="3600">
                <a:solidFill>
                  <a:srgbClr val="FFFFFF"/>
                </a:solidFill>
                <a:latin typeface="Rockwell"/>
                <a:ea typeface="Rockwell"/>
                <a:cs typeface="Rockwell"/>
                <a:sym typeface="Rockwell"/>
              </a:rPr>
              <a:t>I am Joaquín</a:t>
            </a:r>
          </a:p>
        </p:txBody>
      </p:sp>
      <p:sp>
        <p:nvSpPr>
          <p:cNvPr id="435" name="Shape 435"/>
          <p:cNvSpPr txBox="1"/>
          <p:nvPr>
            <p:ph idx="1" type="body"/>
          </p:nvPr>
        </p:nvSpPr>
        <p:spPr>
          <a:xfrm>
            <a:off x="913795" y="2096064"/>
            <a:ext cx="10353900" cy="3695100"/>
          </a:xfrm>
          <a:prstGeom prst="rect">
            <a:avLst/>
          </a:prstGeom>
        </p:spPr>
        <p:txBody>
          <a:bodyPr anchorCtr="0" anchor="t" bIns="91425" lIns="91425" rIns="91425" tIns="91425">
            <a:noAutofit/>
          </a:bodyPr>
          <a:lstStyle/>
          <a:p>
            <a:pPr indent="-368300" lvl="0" marL="457200" rtl="0">
              <a:spcBef>
                <a:spcPts val="0"/>
              </a:spcBef>
              <a:buSzPct val="100000"/>
            </a:pPr>
            <a:r>
              <a:rPr lang="en-US" sz="2400"/>
              <a:t>Describes the struggle of identity since Mexico has a complicated past</a:t>
            </a:r>
          </a:p>
          <a:p>
            <a:pPr indent="-368300" lvl="0" marL="457200" rtl="0">
              <a:spcBef>
                <a:spcPts val="0"/>
              </a:spcBef>
              <a:buSzPct val="100000"/>
            </a:pPr>
            <a:r>
              <a:rPr lang="en-US" sz="2400"/>
              <a:t>Names key people like Cortez, Benito Juarez, Pancho Villa and Emiliano Zapata to show who he really is as a person.</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nvSpPr>
        <p:spPr>
          <a:xfrm>
            <a:off x="866200" y="135275"/>
            <a:ext cx="10128000" cy="1659900"/>
          </a:xfrm>
          <a:prstGeom prst="rect">
            <a:avLst/>
          </a:prstGeom>
          <a:noFill/>
          <a:ln>
            <a:noFill/>
          </a:ln>
        </p:spPr>
        <p:txBody>
          <a:bodyPr anchorCtr="0" anchor="ctr" bIns="91425" lIns="91425" rIns="91425" tIns="91425">
            <a:noAutofit/>
          </a:bodyPr>
          <a:lstStyle/>
          <a:p>
            <a:pPr lvl="0" rtl="0" algn="ctr">
              <a:spcBef>
                <a:spcPts val="0"/>
              </a:spcBef>
              <a:buNone/>
            </a:pPr>
            <a:r>
              <a:rPr lang="en-US" sz="7000">
                <a:solidFill>
                  <a:schemeClr val="lt1"/>
                </a:solidFill>
                <a:latin typeface="Cambria"/>
                <a:ea typeface="Cambria"/>
                <a:cs typeface="Cambria"/>
                <a:sym typeface="Cambria"/>
              </a:rPr>
              <a:t>¡La vida es un carnaval!</a:t>
            </a:r>
          </a:p>
        </p:txBody>
      </p:sp>
      <p:pic>
        <p:nvPicPr>
          <p:cNvPr id="441" name="Shape 441"/>
          <p:cNvPicPr preferRelativeResize="0"/>
          <p:nvPr/>
        </p:nvPicPr>
        <p:blipFill>
          <a:blip r:embed="rId3">
            <a:alphaModFix/>
          </a:blip>
          <a:stretch>
            <a:fillRect/>
          </a:stretch>
        </p:blipFill>
        <p:spPr>
          <a:xfrm>
            <a:off x="3429949" y="1795175"/>
            <a:ext cx="4594725" cy="3063150"/>
          </a:xfrm>
          <a:prstGeom prst="rect">
            <a:avLst/>
          </a:prstGeom>
          <a:noFill/>
          <a:ln>
            <a:noFill/>
          </a:ln>
        </p:spPr>
      </p:pic>
      <p:sp>
        <p:nvSpPr>
          <p:cNvPr id="442" name="Shape 442"/>
          <p:cNvSpPr txBox="1"/>
          <p:nvPr/>
        </p:nvSpPr>
        <p:spPr>
          <a:xfrm>
            <a:off x="2739750" y="5084250"/>
            <a:ext cx="5691300" cy="371100"/>
          </a:xfrm>
          <a:prstGeom prst="rect">
            <a:avLst/>
          </a:prstGeom>
          <a:noFill/>
          <a:ln>
            <a:noFill/>
          </a:ln>
        </p:spPr>
        <p:txBody>
          <a:bodyPr anchorCtr="0" anchor="t" bIns="91425" lIns="91425" rIns="91425" tIns="91425">
            <a:noAutofit/>
          </a:bodyPr>
          <a:lstStyle/>
          <a:p>
            <a:pPr lvl="0" algn="ctr">
              <a:spcBef>
                <a:spcPts val="0"/>
              </a:spcBef>
              <a:buNone/>
            </a:pPr>
            <a:r>
              <a:rPr lang="en-US" sz="3000">
                <a:solidFill>
                  <a:schemeClr val="lt1"/>
                </a:solidFill>
                <a:latin typeface="Corsiva"/>
                <a:ea typeface="Corsiva"/>
                <a:cs typeface="Corsiva"/>
                <a:sym typeface="Corsiva"/>
              </a:rPr>
              <a:t>~ </a:t>
            </a:r>
            <a:r>
              <a:rPr lang="en-US" sz="3000">
                <a:solidFill>
                  <a:schemeClr val="lt1"/>
                </a:solidFill>
                <a:latin typeface="Satisfy"/>
                <a:ea typeface="Satisfy"/>
                <a:cs typeface="Satisfy"/>
                <a:sym typeface="Satisfy"/>
              </a:rPr>
              <a:t>Celia Cruz</a:t>
            </a:r>
            <a:r>
              <a:rPr lang="en-US" sz="2400">
                <a:solidFill>
                  <a:schemeClr val="lt1"/>
                </a:solidFill>
                <a:latin typeface="Corsiva"/>
                <a:ea typeface="Corsiva"/>
                <a:cs typeface="Corsiva"/>
                <a:sym typeface="Corsiva"/>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nvSpPr>
        <p:spPr>
          <a:xfrm>
            <a:off x="342900" y="228600"/>
            <a:ext cx="11849100" cy="467820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4400" u="none" cap="none" strike="noStrike">
                <a:solidFill>
                  <a:schemeClr val="lt1"/>
                </a:solidFill>
                <a:latin typeface="Rockwell"/>
                <a:ea typeface="Rockwell"/>
                <a:cs typeface="Rockwell"/>
                <a:sym typeface="Rockwell"/>
              </a:rPr>
              <a:t>Who </a:t>
            </a:r>
            <a:r>
              <a:rPr lang="en-US" sz="4400">
                <a:solidFill>
                  <a:schemeClr val="lt1"/>
                </a:solidFill>
                <a:latin typeface="Rockwell"/>
                <a:ea typeface="Rockwell"/>
                <a:cs typeface="Rockwell"/>
                <a:sym typeface="Rockwell"/>
              </a:rPr>
              <a:t>was</a:t>
            </a:r>
            <a:r>
              <a:rPr b="0" i="0" lang="en-US" sz="4400" u="none" cap="none" strike="noStrike">
                <a:solidFill>
                  <a:schemeClr val="lt1"/>
                </a:solidFill>
                <a:latin typeface="Rockwell"/>
                <a:ea typeface="Rockwell"/>
                <a:cs typeface="Rockwell"/>
                <a:sym typeface="Rockwell"/>
              </a:rPr>
              <a:t> Miguel de Unamuno?</a:t>
            </a:r>
          </a:p>
          <a:p>
            <a:pPr indent="0" lvl="0" marL="0" marR="0" rtl="0" algn="ctr">
              <a:spcBef>
                <a:spcPts val="0"/>
              </a:spcBef>
              <a:buNone/>
            </a:pPr>
            <a:r>
              <a:t/>
            </a:r>
            <a:endParaRPr b="0" i="0" sz="44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Miguel de Unamuno was born on September 29, 1864, in Bilbao, Spain. He served twice as rector of the University of Salamanca; he was dismissed, first for criticizing Spanish dictator Miguel de Rivera, and later for denouncing Francisco Franco's Falangists. His most famous novel is </a:t>
            </a:r>
            <a:r>
              <a:rPr b="0" i="1" lang="en-US" sz="3000" u="none" cap="none" strike="noStrike">
                <a:solidFill>
                  <a:schemeClr val="lt1"/>
                </a:solidFill>
                <a:latin typeface="Rockwell"/>
                <a:ea typeface="Rockwell"/>
                <a:cs typeface="Rockwell"/>
                <a:sym typeface="Rockwell"/>
              </a:rPr>
              <a:t>Abel Sánchez</a:t>
            </a:r>
            <a:r>
              <a:rPr b="0" i="0" lang="en-US" sz="3000" u="none" cap="none" strike="noStrike">
                <a:solidFill>
                  <a:schemeClr val="lt1"/>
                </a:solidFill>
                <a:latin typeface="Rockwell"/>
                <a:ea typeface="Rockwell"/>
                <a:cs typeface="Rockwell"/>
                <a:sym typeface="Rockwell"/>
              </a:rPr>
              <a:t>, a modern re-creation of the biblical story of Cain and Abel. Unamano died while under house arrest in 1936.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794870" y="629400"/>
            <a:ext cx="10353900" cy="1326300"/>
          </a:xfrm>
          <a:prstGeom prst="rect">
            <a:avLst/>
          </a:prstGeom>
        </p:spPr>
        <p:txBody>
          <a:bodyPr anchorCtr="0" anchor="ctr" bIns="91425" lIns="91425" rIns="91425" tIns="91425">
            <a:noAutofit/>
          </a:bodyPr>
          <a:lstStyle/>
          <a:p>
            <a:pPr lvl="0">
              <a:spcBef>
                <a:spcPts val="0"/>
              </a:spcBef>
              <a:buNone/>
            </a:pPr>
            <a:r>
              <a:rPr b="0" lang="en-US">
                <a:latin typeface="Rockwell"/>
                <a:ea typeface="Rockwell"/>
                <a:cs typeface="Rockwell"/>
                <a:sym typeface="Rockwell"/>
              </a:rPr>
              <a:t>How do we define Identity?</a:t>
            </a:r>
          </a:p>
        </p:txBody>
      </p:sp>
      <p:sp>
        <p:nvSpPr>
          <p:cNvPr id="287" name="Shape 287"/>
          <p:cNvSpPr txBox="1"/>
          <p:nvPr>
            <p:ph idx="1" type="body"/>
          </p:nvPr>
        </p:nvSpPr>
        <p:spPr>
          <a:xfrm>
            <a:off x="913795" y="2096064"/>
            <a:ext cx="10353900" cy="3695100"/>
          </a:xfrm>
          <a:prstGeom prst="rect">
            <a:avLst/>
          </a:prstGeom>
        </p:spPr>
        <p:txBody>
          <a:bodyPr anchorCtr="0" anchor="t" bIns="91425" lIns="91425" rIns="91425" tIns="91425">
            <a:noAutofit/>
          </a:bodyPr>
          <a:lstStyle/>
          <a:p>
            <a:pPr indent="-101600" lvl="0" marL="685800" rtl="0" algn="ctr">
              <a:spcBef>
                <a:spcPts val="0"/>
              </a:spcBef>
              <a:buNone/>
            </a:pPr>
            <a:r>
              <a:rPr lang="en-US" sz="2400"/>
              <a:t>“It is the individual perception that a person has about himself; it is the consciousness of existence. It is a series of data that is acquired throughout life, able to shape the pattern of behavior and personality. Its development begins when the child, already conscious of the presence of others as his own in the world, step by step processes the role that they represent for society.”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nvSpPr>
        <p:spPr>
          <a:xfrm>
            <a:off x="209550" y="762000"/>
            <a:ext cx="11677649" cy="563231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Identity</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“The need for people to build an individual identity, especially for the sense of security and stability that it provides” </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 Carolina la Torre Molina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nvSpPr>
        <p:spPr>
          <a:xfrm>
            <a:off x="193182" y="257577"/>
            <a:ext cx="11848563" cy="60939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Identity</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“Identity is always in the process of construction, is not static or coherent, does not correspond mechanically with stereotypes. Beyond naturalistic ideologies, identity changes are a constant throughout life”</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 Marcela Lagarde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nvSpPr>
        <p:spPr>
          <a:xfrm>
            <a:off x="152400" y="266700"/>
            <a:ext cx="11887199" cy="655564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Identity</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 “Undoubtedly, crises have an impact on identity. When feelings of uncertainty and difficult or suffering situations seize personal life, subjects may experience a state of existential emptiness.”</a:t>
            </a: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None/>
            </a:pPr>
            <a:r>
              <a:t/>
            </a:r>
            <a:endParaRPr b="0" i="0" sz="3000" u="none" cap="none" strike="noStrike">
              <a:solidFill>
                <a:schemeClr val="lt1"/>
              </a:solidFill>
              <a:latin typeface="Rockwell"/>
              <a:ea typeface="Rockwell"/>
              <a:cs typeface="Rockwell"/>
              <a:sym typeface="Rockwell"/>
            </a:endParaRPr>
          </a:p>
          <a:p>
            <a:pPr indent="0" lvl="0" marL="0" marR="0" rtl="0" algn="ctr">
              <a:spcBef>
                <a:spcPts val="0"/>
              </a:spcBef>
              <a:buSzPct val="25000"/>
              <a:buNone/>
            </a:pPr>
            <a:r>
              <a:rPr b="0" i="0" lang="en-US" sz="3000" u="none" cap="none" strike="noStrike">
                <a:solidFill>
                  <a:schemeClr val="lt1"/>
                </a:solidFill>
                <a:latin typeface="Rockwell"/>
                <a:ea typeface="Rockwell"/>
                <a:cs typeface="Rockwell"/>
                <a:sym typeface="Rockwell"/>
              </a:rPr>
              <a:t>~ Viktor Frankl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nvSpPr>
        <p:spPr>
          <a:xfrm>
            <a:off x="171450" y="247650"/>
            <a:ext cx="11772899" cy="6093976"/>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SzPct val="25000"/>
              <a:buNone/>
            </a:pPr>
            <a:r>
              <a:rPr lang="en-US" sz="3000">
                <a:solidFill>
                  <a:schemeClr val="lt1"/>
                </a:solidFill>
                <a:latin typeface="Rockwell"/>
                <a:ea typeface="Rockwell"/>
                <a:cs typeface="Rockwell"/>
                <a:sym typeface="Rockwell"/>
              </a:rPr>
              <a:t>“When we find ourselves hopeless, facing situations that we cannot change, even then we are called and asked to change ourselves.” </a:t>
            </a: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l">
              <a:spcBef>
                <a:spcPts val="0"/>
              </a:spcBef>
              <a:buNone/>
            </a:pPr>
            <a:r>
              <a:t/>
            </a:r>
            <a:endParaRPr sz="3000">
              <a:solidFill>
                <a:schemeClr val="lt1"/>
              </a:solidFill>
              <a:latin typeface="Rockwell"/>
              <a:ea typeface="Rockwell"/>
              <a:cs typeface="Rockwell"/>
              <a:sym typeface="Rockwell"/>
            </a:endParaRPr>
          </a:p>
          <a:p>
            <a:pPr indent="0" lvl="0" marL="0" marR="0" rtl="0" algn="ctr">
              <a:spcBef>
                <a:spcPts val="0"/>
              </a:spcBef>
              <a:buNone/>
            </a:pPr>
            <a:r>
              <a:t/>
            </a:r>
            <a:endParaRPr sz="3000">
              <a:solidFill>
                <a:schemeClr val="lt1"/>
              </a:solidFill>
              <a:latin typeface="Rockwell"/>
              <a:ea typeface="Rockwell"/>
              <a:cs typeface="Rockwell"/>
              <a:sym typeface="Rockwell"/>
            </a:endParaRPr>
          </a:p>
          <a:p>
            <a:pPr indent="0" lvl="0" marL="0" marR="0" rtl="0" algn="ctr">
              <a:spcBef>
                <a:spcPts val="0"/>
              </a:spcBef>
              <a:buSzPct val="25000"/>
              <a:buNone/>
            </a:pPr>
            <a:r>
              <a:rPr lang="en-US" sz="3000">
                <a:solidFill>
                  <a:schemeClr val="lt1"/>
                </a:solidFill>
                <a:latin typeface="Rockwell"/>
                <a:ea typeface="Rockwell"/>
                <a:cs typeface="Rockwell"/>
                <a:sym typeface="Rockwell"/>
              </a:rPr>
              <a:t>~ Viktor Frankl </a:t>
            </a:r>
          </a:p>
        </p:txBody>
      </p:sp>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